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263" r:id="rId2"/>
    <p:sldId id="262" r:id="rId3"/>
    <p:sldId id="318" r:id="rId4"/>
    <p:sldId id="277" r:id="rId5"/>
    <p:sldId id="321" r:id="rId6"/>
    <p:sldId id="385" r:id="rId7"/>
    <p:sldId id="320" r:id="rId8"/>
    <p:sldId id="342" r:id="rId9"/>
    <p:sldId id="341" r:id="rId10"/>
    <p:sldId id="322" r:id="rId11"/>
    <p:sldId id="265" r:id="rId12"/>
    <p:sldId id="325" r:id="rId13"/>
    <p:sldId id="330" r:id="rId14"/>
    <p:sldId id="386" r:id="rId15"/>
    <p:sldId id="333" r:id="rId16"/>
    <p:sldId id="332" r:id="rId17"/>
    <p:sldId id="334" r:id="rId18"/>
    <p:sldId id="328" r:id="rId19"/>
    <p:sldId id="346" r:id="rId20"/>
    <p:sldId id="345" r:id="rId21"/>
    <p:sldId id="353" r:id="rId22"/>
    <p:sldId id="347" r:id="rId23"/>
    <p:sldId id="348" r:id="rId24"/>
    <p:sldId id="349" r:id="rId25"/>
    <p:sldId id="352" r:id="rId26"/>
    <p:sldId id="350" r:id="rId27"/>
    <p:sldId id="351" r:id="rId28"/>
    <p:sldId id="363" r:id="rId29"/>
    <p:sldId id="355" r:id="rId30"/>
    <p:sldId id="368" r:id="rId31"/>
    <p:sldId id="364" r:id="rId32"/>
    <p:sldId id="369" r:id="rId33"/>
    <p:sldId id="372" r:id="rId34"/>
    <p:sldId id="389" r:id="rId35"/>
    <p:sldId id="371" r:id="rId36"/>
    <p:sldId id="379" r:id="rId37"/>
    <p:sldId id="374" r:id="rId38"/>
    <p:sldId id="354" r:id="rId39"/>
    <p:sldId id="361" r:id="rId40"/>
    <p:sldId id="362" r:id="rId41"/>
    <p:sldId id="360" r:id="rId42"/>
    <p:sldId id="391" r:id="rId43"/>
    <p:sldId id="393" r:id="rId44"/>
    <p:sldId id="394" r:id="rId45"/>
    <p:sldId id="390" r:id="rId46"/>
    <p:sldId id="378" r:id="rId47"/>
    <p:sldId id="392" r:id="rId48"/>
    <p:sldId id="395" r:id="rId49"/>
    <p:sldId id="396" r:id="rId50"/>
    <p:sldId id="359" r:id="rId51"/>
    <p:sldId id="381" r:id="rId52"/>
    <p:sldId id="384" r:id="rId53"/>
    <p:sldId id="382" r:id="rId54"/>
    <p:sldId id="388" r:id="rId55"/>
    <p:sldId id="387" r:id="rId56"/>
    <p:sldId id="357" r:id="rId57"/>
    <p:sldId id="376" r:id="rId58"/>
    <p:sldId id="377" r:id="rId59"/>
    <p:sldId id="356" r:id="rId60"/>
    <p:sldId id="358" r:id="rId61"/>
    <p:sldId id="338" r:id="rId62"/>
    <p:sldId id="339" r:id="rId63"/>
    <p:sldId id="317" r:id="rId6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318"/>
            <p14:sldId id="277"/>
            <p14:sldId id="321"/>
            <p14:sldId id="385"/>
            <p14:sldId id="320"/>
            <p14:sldId id="342"/>
            <p14:sldId id="341"/>
            <p14:sldId id="322"/>
            <p14:sldId id="265"/>
            <p14:sldId id="325"/>
            <p14:sldId id="330"/>
            <p14:sldId id="386"/>
            <p14:sldId id="333"/>
            <p14:sldId id="332"/>
            <p14:sldId id="334"/>
            <p14:sldId id="328"/>
            <p14:sldId id="346"/>
            <p14:sldId id="345"/>
            <p14:sldId id="353"/>
            <p14:sldId id="347"/>
            <p14:sldId id="348"/>
            <p14:sldId id="349"/>
            <p14:sldId id="352"/>
            <p14:sldId id="350"/>
            <p14:sldId id="351"/>
            <p14:sldId id="363"/>
            <p14:sldId id="355"/>
            <p14:sldId id="368"/>
            <p14:sldId id="364"/>
            <p14:sldId id="369"/>
            <p14:sldId id="372"/>
            <p14:sldId id="389"/>
            <p14:sldId id="371"/>
            <p14:sldId id="379"/>
            <p14:sldId id="374"/>
            <p14:sldId id="354"/>
            <p14:sldId id="361"/>
            <p14:sldId id="362"/>
            <p14:sldId id="360"/>
            <p14:sldId id="391"/>
            <p14:sldId id="393"/>
            <p14:sldId id="394"/>
            <p14:sldId id="390"/>
            <p14:sldId id="378"/>
            <p14:sldId id="392"/>
            <p14:sldId id="395"/>
            <p14:sldId id="396"/>
            <p14:sldId id="359"/>
            <p14:sldId id="381"/>
            <p14:sldId id="384"/>
            <p14:sldId id="382"/>
            <p14:sldId id="388"/>
            <p14:sldId id="387"/>
            <p14:sldId id="357"/>
            <p14:sldId id="376"/>
            <p14:sldId id="377"/>
            <p14:sldId id="356"/>
            <p14:sldId id="358"/>
            <p14:sldId id="338"/>
            <p14:sldId id="339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3"/>
    <p:restoredTop sz="96966"/>
  </p:normalViewPr>
  <p:slideViewPr>
    <p:cSldViewPr snapToObjects="1">
      <p:cViewPr>
        <p:scale>
          <a:sx n="160" d="100"/>
          <a:sy n="160" d="100"/>
        </p:scale>
        <p:origin x="1112" y="-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008E44-3B38-2948-A2BF-4393F41FE2E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CC29D-C3EE-5C43-8C1C-B958AFE23F1E}">
      <dgm:prSet phldrT="[Text]"/>
      <dgm:spPr/>
      <dgm:t>
        <a:bodyPr/>
        <a:lstStyle/>
        <a:p>
          <a:pPr rtl="0"/>
          <a:r>
            <a:rPr lang="en-US" dirty="0"/>
            <a:t>Low Temperature?</a:t>
          </a:r>
        </a:p>
      </dgm:t>
    </dgm:pt>
    <dgm:pt modelId="{2B55B1F0-E54C-174B-B31E-375730E87AF3}" type="parTrans" cxnId="{5AF149C7-B4F1-8041-99B6-022C85649FAE}">
      <dgm:prSet/>
      <dgm:spPr/>
      <dgm:t>
        <a:bodyPr/>
        <a:lstStyle/>
        <a:p>
          <a:endParaRPr lang="en-US"/>
        </a:p>
      </dgm:t>
    </dgm:pt>
    <dgm:pt modelId="{B1604BE6-B9FD-6947-8344-B3FAB145019C}" type="sibTrans" cxnId="{5AF149C7-B4F1-8041-99B6-022C85649FAE}">
      <dgm:prSet/>
      <dgm:spPr/>
      <dgm:t>
        <a:bodyPr/>
        <a:lstStyle/>
        <a:p>
          <a:endParaRPr lang="en-US"/>
        </a:p>
      </dgm:t>
    </dgm:pt>
    <dgm:pt modelId="{DB9B4CDD-1DE0-3845-8873-048322BB1308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9559B78E-4E87-414C-B9B4-D2F33D56F2BD}" type="parTrans" cxnId="{30127B19-1B53-9149-98C1-615DD5398E4E}">
      <dgm:prSet/>
      <dgm:spPr/>
      <dgm:t>
        <a:bodyPr/>
        <a:lstStyle/>
        <a:p>
          <a:endParaRPr lang="en-US"/>
        </a:p>
      </dgm:t>
    </dgm:pt>
    <dgm:pt modelId="{B3210DD7-76E8-F046-AD86-866DD7A8E039}" type="sibTrans" cxnId="{30127B19-1B53-9149-98C1-615DD5398E4E}">
      <dgm:prSet/>
      <dgm:spPr/>
      <dgm:t>
        <a:bodyPr/>
        <a:lstStyle/>
        <a:p>
          <a:endParaRPr lang="en-US"/>
        </a:p>
      </dgm:t>
    </dgm:pt>
    <dgm:pt modelId="{43634714-C71C-CD47-87D6-93A34D40DD7E}">
      <dgm:prSet phldrT="[Text]"/>
      <dgm:spPr/>
      <dgm:t>
        <a:bodyPr/>
        <a:lstStyle/>
        <a:p>
          <a:pPr rtl="0"/>
          <a:r>
            <a:rPr lang="en-US" dirty="0"/>
            <a:t>Play soccer</a:t>
          </a:r>
        </a:p>
      </dgm:t>
    </dgm:pt>
    <dgm:pt modelId="{2CD09474-618A-A547-83E3-D81BB5A2AC41}" type="parTrans" cxnId="{AB274D99-9A38-1A4B-8306-1EBC567394DE}">
      <dgm:prSet/>
      <dgm:spPr/>
      <dgm:t>
        <a:bodyPr/>
        <a:lstStyle/>
        <a:p>
          <a:endParaRPr lang="en-US"/>
        </a:p>
      </dgm:t>
    </dgm:pt>
    <dgm:pt modelId="{524B2A18-78E4-AE4F-AF35-9917AA98A4FE}" type="sibTrans" cxnId="{AB274D99-9A38-1A4B-8306-1EBC567394DE}">
      <dgm:prSet/>
      <dgm:spPr/>
      <dgm:t>
        <a:bodyPr/>
        <a:lstStyle/>
        <a:p>
          <a:endParaRPr lang="en-US"/>
        </a:p>
      </dgm:t>
    </dgm:pt>
    <dgm:pt modelId="{314A250E-C413-834E-88E2-80F4CA35D7A9}">
      <dgm:prSet phldrT="[Text]"/>
      <dgm:spPr/>
      <dgm:t>
        <a:bodyPr/>
        <a:lstStyle/>
        <a:p>
          <a:pPr rtl="0"/>
          <a:r>
            <a:rPr lang="en-US" dirty="0"/>
            <a:t>Stay home</a:t>
          </a:r>
        </a:p>
      </dgm:t>
    </dgm:pt>
    <dgm:pt modelId="{DCDCFD7D-5F0A-0147-BAEB-6EB6584EB8FA}" type="parTrans" cxnId="{00595D16-FA9F-D042-A484-081534963700}">
      <dgm:prSet/>
      <dgm:spPr/>
      <dgm:t>
        <a:bodyPr/>
        <a:lstStyle/>
        <a:p>
          <a:endParaRPr lang="en-US"/>
        </a:p>
      </dgm:t>
    </dgm:pt>
    <dgm:pt modelId="{D0D12799-6727-7F4C-83E4-9D022BAE0255}" type="sibTrans" cxnId="{00595D16-FA9F-D042-A484-081534963700}">
      <dgm:prSet/>
      <dgm:spPr/>
      <dgm:t>
        <a:bodyPr/>
        <a:lstStyle/>
        <a:p>
          <a:endParaRPr lang="en-US"/>
        </a:p>
      </dgm:t>
    </dgm:pt>
    <dgm:pt modelId="{F7AA24C8-3FEE-744C-9A02-5AC11BA16EE6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EA2E9AA4-7B19-DC4D-92CF-24162EC419BF}" type="parTrans" cxnId="{58B5640D-4F63-5142-B22B-85B736C801C5}">
      <dgm:prSet/>
      <dgm:spPr/>
      <dgm:t>
        <a:bodyPr/>
        <a:lstStyle/>
        <a:p>
          <a:endParaRPr lang="en-US"/>
        </a:p>
      </dgm:t>
    </dgm:pt>
    <dgm:pt modelId="{6B0916B2-5154-5341-9164-BFF12E2C050D}" type="sibTrans" cxnId="{58B5640D-4F63-5142-B22B-85B736C801C5}">
      <dgm:prSet/>
      <dgm:spPr/>
      <dgm:t>
        <a:bodyPr/>
        <a:lstStyle/>
        <a:p>
          <a:endParaRPr lang="en-US"/>
        </a:p>
      </dgm:t>
    </dgm:pt>
    <dgm:pt modelId="{DF0950B2-2363-3943-A9FF-0B3D37376C42}">
      <dgm:prSet phldrT="[Text]"/>
      <dgm:spPr/>
      <dgm:t>
        <a:bodyPr/>
        <a:lstStyle/>
        <a:p>
          <a:pPr rtl="0"/>
          <a:r>
            <a:rPr lang="en-US" dirty="0"/>
            <a:t>Go skiing</a:t>
          </a:r>
        </a:p>
      </dgm:t>
    </dgm:pt>
    <dgm:pt modelId="{39A6C57B-71FF-4B43-9571-EBFDE4A67224}" type="parTrans" cxnId="{CF54DA35-6345-874E-AC39-8A27803F4E9B}">
      <dgm:prSet/>
      <dgm:spPr/>
      <dgm:t>
        <a:bodyPr/>
        <a:lstStyle/>
        <a:p>
          <a:endParaRPr lang="en-US"/>
        </a:p>
      </dgm:t>
    </dgm:pt>
    <dgm:pt modelId="{FBDB84D6-43E7-F647-B3B9-2E5ADA0D59A7}" type="sibTrans" cxnId="{CF54DA35-6345-874E-AC39-8A27803F4E9B}">
      <dgm:prSet/>
      <dgm:spPr/>
      <dgm:t>
        <a:bodyPr/>
        <a:lstStyle/>
        <a:p>
          <a:endParaRPr lang="en-US"/>
        </a:p>
      </dgm:t>
    </dgm:pt>
    <dgm:pt modelId="{3345503C-BF94-364B-836F-EB951994F70C}">
      <dgm:prSet phldrT="[Text]"/>
      <dgm:spPr/>
      <dgm:t>
        <a:bodyPr/>
        <a:lstStyle/>
        <a:p>
          <a:r>
            <a:rPr lang="en-US" dirty="0"/>
            <a:t>Stay home</a:t>
          </a:r>
        </a:p>
      </dgm:t>
    </dgm:pt>
    <dgm:pt modelId="{1A00480D-1639-4D40-B94D-874FA2B05A65}" type="parTrans" cxnId="{0B47AB00-F13E-E041-B631-FF703DA8D1C3}">
      <dgm:prSet/>
      <dgm:spPr/>
      <dgm:t>
        <a:bodyPr/>
        <a:lstStyle/>
        <a:p>
          <a:endParaRPr lang="en-US"/>
        </a:p>
      </dgm:t>
    </dgm:pt>
    <dgm:pt modelId="{7EC15536-363A-864A-A637-E91D557F2406}" type="sibTrans" cxnId="{0B47AB00-F13E-E041-B631-FF703DA8D1C3}">
      <dgm:prSet/>
      <dgm:spPr/>
      <dgm:t>
        <a:bodyPr/>
        <a:lstStyle/>
        <a:p>
          <a:endParaRPr lang="en-US"/>
        </a:p>
      </dgm:t>
    </dgm:pt>
    <dgm:pt modelId="{EB6F8C12-3060-3F47-9F21-CF26713E7BA8}" type="pres">
      <dgm:prSet presAssocID="{1A008E44-3B38-2948-A2BF-4393F41FE2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FC3D8D-44A7-E74D-980D-11D88D93ABA2}" type="pres">
      <dgm:prSet presAssocID="{086CC29D-C3EE-5C43-8C1C-B958AFE23F1E}" presName="hierRoot1" presStyleCnt="0"/>
      <dgm:spPr/>
    </dgm:pt>
    <dgm:pt modelId="{E0876C5E-9793-424C-9459-58951899E9C9}" type="pres">
      <dgm:prSet presAssocID="{086CC29D-C3EE-5C43-8C1C-B958AFE23F1E}" presName="composite" presStyleCnt="0"/>
      <dgm:spPr/>
    </dgm:pt>
    <dgm:pt modelId="{C13C786F-3684-8145-9E30-9D1AD8B1F62A}" type="pres">
      <dgm:prSet presAssocID="{086CC29D-C3EE-5C43-8C1C-B958AFE23F1E}" presName="background" presStyleLbl="node0" presStyleIdx="0" presStyleCnt="1"/>
      <dgm:spPr/>
    </dgm:pt>
    <dgm:pt modelId="{1C853ECD-CE0F-1943-97A0-54C92C4EB9B6}" type="pres">
      <dgm:prSet presAssocID="{086CC29D-C3EE-5C43-8C1C-B958AFE23F1E}" presName="text" presStyleLbl="fgAcc0" presStyleIdx="0" presStyleCnt="1">
        <dgm:presLayoutVars>
          <dgm:chPref val="3"/>
        </dgm:presLayoutVars>
      </dgm:prSet>
      <dgm:spPr/>
    </dgm:pt>
    <dgm:pt modelId="{4FC75503-7564-A74E-8880-F6A36139F806}" type="pres">
      <dgm:prSet presAssocID="{086CC29D-C3EE-5C43-8C1C-B958AFE23F1E}" presName="hierChild2" presStyleCnt="0"/>
      <dgm:spPr/>
    </dgm:pt>
    <dgm:pt modelId="{D7430CF2-179D-4849-9933-D53B4ABC2CD7}" type="pres">
      <dgm:prSet presAssocID="{9559B78E-4E87-414C-B9B4-D2F33D56F2BD}" presName="Name10" presStyleLbl="parChTrans1D2" presStyleIdx="0" presStyleCnt="2"/>
      <dgm:spPr/>
    </dgm:pt>
    <dgm:pt modelId="{93AB54D6-75BE-484D-9CEA-FFC4856FFD82}" type="pres">
      <dgm:prSet presAssocID="{DB9B4CDD-1DE0-3845-8873-048322BB1308}" presName="hierRoot2" presStyleCnt="0"/>
      <dgm:spPr/>
    </dgm:pt>
    <dgm:pt modelId="{FE58AF16-118C-1049-A951-A9FCEBE2967D}" type="pres">
      <dgm:prSet presAssocID="{DB9B4CDD-1DE0-3845-8873-048322BB1308}" presName="composite2" presStyleCnt="0"/>
      <dgm:spPr/>
    </dgm:pt>
    <dgm:pt modelId="{86DD9F2A-BD1D-D646-A6B2-30ADDDE916A9}" type="pres">
      <dgm:prSet presAssocID="{DB9B4CDD-1DE0-3845-8873-048322BB1308}" presName="background2" presStyleLbl="node2" presStyleIdx="0" presStyleCnt="2"/>
      <dgm:spPr/>
    </dgm:pt>
    <dgm:pt modelId="{0C115C20-ACBD-F74E-BE3C-58802062C2EB}" type="pres">
      <dgm:prSet presAssocID="{DB9B4CDD-1DE0-3845-8873-048322BB1308}" presName="text2" presStyleLbl="fgAcc2" presStyleIdx="0" presStyleCnt="2">
        <dgm:presLayoutVars>
          <dgm:chPref val="3"/>
        </dgm:presLayoutVars>
      </dgm:prSet>
      <dgm:spPr/>
    </dgm:pt>
    <dgm:pt modelId="{C49BDEEA-2D19-2A4D-8B58-2A09F8013F89}" type="pres">
      <dgm:prSet presAssocID="{DB9B4CDD-1DE0-3845-8873-048322BB1308}" presName="hierChild3" presStyleCnt="0"/>
      <dgm:spPr/>
    </dgm:pt>
    <dgm:pt modelId="{A86AAEFA-4A71-B049-8DF2-4408FA17CA32}" type="pres">
      <dgm:prSet presAssocID="{2CD09474-618A-A547-83E3-D81BB5A2AC41}" presName="Name17" presStyleLbl="parChTrans1D3" presStyleIdx="0" presStyleCnt="4"/>
      <dgm:spPr/>
    </dgm:pt>
    <dgm:pt modelId="{D219DC7B-5818-864C-9CDE-D14F6C176375}" type="pres">
      <dgm:prSet presAssocID="{43634714-C71C-CD47-87D6-93A34D40DD7E}" presName="hierRoot3" presStyleCnt="0"/>
      <dgm:spPr/>
    </dgm:pt>
    <dgm:pt modelId="{2C252E1C-9712-C14C-8C05-9D3DBFBE5239}" type="pres">
      <dgm:prSet presAssocID="{43634714-C71C-CD47-87D6-93A34D40DD7E}" presName="composite3" presStyleCnt="0"/>
      <dgm:spPr/>
    </dgm:pt>
    <dgm:pt modelId="{F828BE4F-3A78-C143-8779-0674FAF34E0A}" type="pres">
      <dgm:prSet presAssocID="{43634714-C71C-CD47-87D6-93A34D40DD7E}" presName="background3" presStyleLbl="node3" presStyleIdx="0" presStyleCnt="4"/>
      <dgm:spPr/>
    </dgm:pt>
    <dgm:pt modelId="{931DCF45-1A4A-DD46-8741-AF5E81F6B123}" type="pres">
      <dgm:prSet presAssocID="{43634714-C71C-CD47-87D6-93A34D40DD7E}" presName="text3" presStyleLbl="fgAcc3" presStyleIdx="0" presStyleCnt="4">
        <dgm:presLayoutVars>
          <dgm:chPref val="3"/>
        </dgm:presLayoutVars>
      </dgm:prSet>
      <dgm:spPr/>
    </dgm:pt>
    <dgm:pt modelId="{98C40887-DC24-0E4D-83BC-98D81E563AE5}" type="pres">
      <dgm:prSet presAssocID="{43634714-C71C-CD47-87D6-93A34D40DD7E}" presName="hierChild4" presStyleCnt="0"/>
      <dgm:spPr/>
    </dgm:pt>
    <dgm:pt modelId="{A2C70995-EB90-9941-A32D-55ADF93B8B65}" type="pres">
      <dgm:prSet presAssocID="{DCDCFD7D-5F0A-0147-BAEB-6EB6584EB8FA}" presName="Name17" presStyleLbl="parChTrans1D3" presStyleIdx="1" presStyleCnt="4"/>
      <dgm:spPr/>
    </dgm:pt>
    <dgm:pt modelId="{E305F379-B8B3-F445-8076-646ED1E879F4}" type="pres">
      <dgm:prSet presAssocID="{314A250E-C413-834E-88E2-80F4CA35D7A9}" presName="hierRoot3" presStyleCnt="0"/>
      <dgm:spPr/>
    </dgm:pt>
    <dgm:pt modelId="{9502DB10-2823-834F-8142-0B476FABACEB}" type="pres">
      <dgm:prSet presAssocID="{314A250E-C413-834E-88E2-80F4CA35D7A9}" presName="composite3" presStyleCnt="0"/>
      <dgm:spPr/>
    </dgm:pt>
    <dgm:pt modelId="{CF99198F-102B-3041-994B-038C7C510B67}" type="pres">
      <dgm:prSet presAssocID="{314A250E-C413-834E-88E2-80F4CA35D7A9}" presName="background3" presStyleLbl="node3" presStyleIdx="1" presStyleCnt="4"/>
      <dgm:spPr/>
    </dgm:pt>
    <dgm:pt modelId="{A9074FFB-6733-F545-BE6F-B2372236A9DF}" type="pres">
      <dgm:prSet presAssocID="{314A250E-C413-834E-88E2-80F4CA35D7A9}" presName="text3" presStyleLbl="fgAcc3" presStyleIdx="1" presStyleCnt="4">
        <dgm:presLayoutVars>
          <dgm:chPref val="3"/>
        </dgm:presLayoutVars>
      </dgm:prSet>
      <dgm:spPr/>
    </dgm:pt>
    <dgm:pt modelId="{0E805BD8-0D5E-E846-B338-8AD8CDB98AA5}" type="pres">
      <dgm:prSet presAssocID="{314A250E-C413-834E-88E2-80F4CA35D7A9}" presName="hierChild4" presStyleCnt="0"/>
      <dgm:spPr/>
    </dgm:pt>
    <dgm:pt modelId="{3A5E6C90-84AE-3346-8CFA-FB01C7A8DEF0}" type="pres">
      <dgm:prSet presAssocID="{EA2E9AA4-7B19-DC4D-92CF-24162EC419BF}" presName="Name10" presStyleLbl="parChTrans1D2" presStyleIdx="1" presStyleCnt="2"/>
      <dgm:spPr/>
    </dgm:pt>
    <dgm:pt modelId="{0170D113-1DB1-EC4B-AB29-5EF6A55BB7EF}" type="pres">
      <dgm:prSet presAssocID="{F7AA24C8-3FEE-744C-9A02-5AC11BA16EE6}" presName="hierRoot2" presStyleCnt="0"/>
      <dgm:spPr/>
    </dgm:pt>
    <dgm:pt modelId="{2F5658F8-D7A1-5C4F-84F6-6EADBD57F5B4}" type="pres">
      <dgm:prSet presAssocID="{F7AA24C8-3FEE-744C-9A02-5AC11BA16EE6}" presName="composite2" presStyleCnt="0"/>
      <dgm:spPr/>
    </dgm:pt>
    <dgm:pt modelId="{3DF81F18-9A80-2249-97F9-C3CCD835271E}" type="pres">
      <dgm:prSet presAssocID="{F7AA24C8-3FEE-744C-9A02-5AC11BA16EE6}" presName="background2" presStyleLbl="node2" presStyleIdx="1" presStyleCnt="2"/>
      <dgm:spPr/>
    </dgm:pt>
    <dgm:pt modelId="{89CE09ED-84F0-F94D-BFC9-3666F710C865}" type="pres">
      <dgm:prSet presAssocID="{F7AA24C8-3FEE-744C-9A02-5AC11BA16EE6}" presName="text2" presStyleLbl="fgAcc2" presStyleIdx="1" presStyleCnt="2">
        <dgm:presLayoutVars>
          <dgm:chPref val="3"/>
        </dgm:presLayoutVars>
      </dgm:prSet>
      <dgm:spPr/>
    </dgm:pt>
    <dgm:pt modelId="{4CDD12F9-54AB-444C-A53F-3D592F52395B}" type="pres">
      <dgm:prSet presAssocID="{F7AA24C8-3FEE-744C-9A02-5AC11BA16EE6}" presName="hierChild3" presStyleCnt="0"/>
      <dgm:spPr/>
    </dgm:pt>
    <dgm:pt modelId="{66CAC9B6-1F10-DB44-B542-0C7089F13401}" type="pres">
      <dgm:prSet presAssocID="{39A6C57B-71FF-4B43-9571-EBFDE4A67224}" presName="Name17" presStyleLbl="parChTrans1D3" presStyleIdx="2" presStyleCnt="4"/>
      <dgm:spPr/>
    </dgm:pt>
    <dgm:pt modelId="{07B2E383-CAD1-8146-B637-FB21350C4749}" type="pres">
      <dgm:prSet presAssocID="{DF0950B2-2363-3943-A9FF-0B3D37376C42}" presName="hierRoot3" presStyleCnt="0"/>
      <dgm:spPr/>
    </dgm:pt>
    <dgm:pt modelId="{CEA3B3EC-A773-8B4E-9839-D855C1C46314}" type="pres">
      <dgm:prSet presAssocID="{DF0950B2-2363-3943-A9FF-0B3D37376C42}" presName="composite3" presStyleCnt="0"/>
      <dgm:spPr/>
    </dgm:pt>
    <dgm:pt modelId="{975ACE35-4468-D34B-974A-7AF8113F8491}" type="pres">
      <dgm:prSet presAssocID="{DF0950B2-2363-3943-A9FF-0B3D37376C42}" presName="background3" presStyleLbl="node3" presStyleIdx="2" presStyleCnt="4"/>
      <dgm:spPr/>
    </dgm:pt>
    <dgm:pt modelId="{B0ADF95B-AA63-8844-B77B-D147AEB9E461}" type="pres">
      <dgm:prSet presAssocID="{DF0950B2-2363-3943-A9FF-0B3D37376C42}" presName="text3" presStyleLbl="fgAcc3" presStyleIdx="2" presStyleCnt="4">
        <dgm:presLayoutVars>
          <dgm:chPref val="3"/>
        </dgm:presLayoutVars>
      </dgm:prSet>
      <dgm:spPr/>
    </dgm:pt>
    <dgm:pt modelId="{212A5059-F2F8-9245-9931-40961AB39576}" type="pres">
      <dgm:prSet presAssocID="{DF0950B2-2363-3943-A9FF-0B3D37376C42}" presName="hierChild4" presStyleCnt="0"/>
      <dgm:spPr/>
    </dgm:pt>
    <dgm:pt modelId="{FB89FF6E-E4CA-0F4F-A204-A924FE9DA4B4}" type="pres">
      <dgm:prSet presAssocID="{1A00480D-1639-4D40-B94D-874FA2B05A65}" presName="Name17" presStyleLbl="parChTrans1D3" presStyleIdx="3" presStyleCnt="4"/>
      <dgm:spPr/>
    </dgm:pt>
    <dgm:pt modelId="{A7F04FEB-0204-9046-AA3E-B99951AAEA71}" type="pres">
      <dgm:prSet presAssocID="{3345503C-BF94-364B-836F-EB951994F70C}" presName="hierRoot3" presStyleCnt="0"/>
      <dgm:spPr/>
    </dgm:pt>
    <dgm:pt modelId="{D33F7830-47FA-FA4E-A38C-8E58970F5CE5}" type="pres">
      <dgm:prSet presAssocID="{3345503C-BF94-364B-836F-EB951994F70C}" presName="composite3" presStyleCnt="0"/>
      <dgm:spPr/>
    </dgm:pt>
    <dgm:pt modelId="{A111213D-2A53-7341-939B-34D6587EBCF9}" type="pres">
      <dgm:prSet presAssocID="{3345503C-BF94-364B-836F-EB951994F70C}" presName="background3" presStyleLbl="node3" presStyleIdx="3" presStyleCnt="4"/>
      <dgm:spPr/>
    </dgm:pt>
    <dgm:pt modelId="{25292C0F-01A0-4548-84ED-A6700DD3B077}" type="pres">
      <dgm:prSet presAssocID="{3345503C-BF94-364B-836F-EB951994F70C}" presName="text3" presStyleLbl="fgAcc3" presStyleIdx="3" presStyleCnt="4">
        <dgm:presLayoutVars>
          <dgm:chPref val="3"/>
        </dgm:presLayoutVars>
      </dgm:prSet>
      <dgm:spPr/>
    </dgm:pt>
    <dgm:pt modelId="{BCA6CFDE-6DE3-CC49-BAB7-69ABCA1416B1}" type="pres">
      <dgm:prSet presAssocID="{3345503C-BF94-364B-836F-EB951994F70C}" presName="hierChild4" presStyleCnt="0"/>
      <dgm:spPr/>
    </dgm:pt>
  </dgm:ptLst>
  <dgm:cxnLst>
    <dgm:cxn modelId="{0B47AB00-F13E-E041-B631-FF703DA8D1C3}" srcId="{F7AA24C8-3FEE-744C-9A02-5AC11BA16EE6}" destId="{3345503C-BF94-364B-836F-EB951994F70C}" srcOrd="1" destOrd="0" parTransId="{1A00480D-1639-4D40-B94D-874FA2B05A65}" sibTransId="{7EC15536-363A-864A-A637-E91D557F2406}"/>
    <dgm:cxn modelId="{58B5640D-4F63-5142-B22B-85B736C801C5}" srcId="{086CC29D-C3EE-5C43-8C1C-B958AFE23F1E}" destId="{F7AA24C8-3FEE-744C-9A02-5AC11BA16EE6}" srcOrd="1" destOrd="0" parTransId="{EA2E9AA4-7B19-DC4D-92CF-24162EC419BF}" sibTransId="{6B0916B2-5154-5341-9164-BFF12E2C050D}"/>
    <dgm:cxn modelId="{2FAD010F-2528-8840-90DB-F1BCDDEE3E48}" type="presOf" srcId="{39A6C57B-71FF-4B43-9571-EBFDE4A67224}" destId="{66CAC9B6-1F10-DB44-B542-0C7089F13401}" srcOrd="0" destOrd="0" presId="urn:microsoft.com/office/officeart/2005/8/layout/hierarchy1"/>
    <dgm:cxn modelId="{00595D16-FA9F-D042-A484-081534963700}" srcId="{DB9B4CDD-1DE0-3845-8873-048322BB1308}" destId="{314A250E-C413-834E-88E2-80F4CA35D7A9}" srcOrd="1" destOrd="0" parTransId="{DCDCFD7D-5F0A-0147-BAEB-6EB6584EB8FA}" sibTransId="{D0D12799-6727-7F4C-83E4-9D022BAE0255}"/>
    <dgm:cxn modelId="{30127B19-1B53-9149-98C1-615DD5398E4E}" srcId="{086CC29D-C3EE-5C43-8C1C-B958AFE23F1E}" destId="{DB9B4CDD-1DE0-3845-8873-048322BB1308}" srcOrd="0" destOrd="0" parTransId="{9559B78E-4E87-414C-B9B4-D2F33D56F2BD}" sibTransId="{B3210DD7-76E8-F046-AD86-866DD7A8E039}"/>
    <dgm:cxn modelId="{7FB61525-11E4-C54E-A937-248B4BF3A0E6}" type="presOf" srcId="{EA2E9AA4-7B19-DC4D-92CF-24162EC419BF}" destId="{3A5E6C90-84AE-3346-8CFA-FB01C7A8DEF0}" srcOrd="0" destOrd="0" presId="urn:microsoft.com/office/officeart/2005/8/layout/hierarchy1"/>
    <dgm:cxn modelId="{03EAA92C-20BD-9446-B10B-40FF54F38B40}" type="presOf" srcId="{43634714-C71C-CD47-87D6-93A34D40DD7E}" destId="{931DCF45-1A4A-DD46-8741-AF5E81F6B123}" srcOrd="0" destOrd="0" presId="urn:microsoft.com/office/officeart/2005/8/layout/hierarchy1"/>
    <dgm:cxn modelId="{CF54DA35-6345-874E-AC39-8A27803F4E9B}" srcId="{F7AA24C8-3FEE-744C-9A02-5AC11BA16EE6}" destId="{DF0950B2-2363-3943-A9FF-0B3D37376C42}" srcOrd="0" destOrd="0" parTransId="{39A6C57B-71FF-4B43-9571-EBFDE4A67224}" sibTransId="{FBDB84D6-43E7-F647-B3B9-2E5ADA0D59A7}"/>
    <dgm:cxn modelId="{F42CC73E-B71B-5B45-A601-EBB857CCB641}" type="presOf" srcId="{DF0950B2-2363-3943-A9FF-0B3D37376C42}" destId="{B0ADF95B-AA63-8844-B77B-D147AEB9E461}" srcOrd="0" destOrd="0" presId="urn:microsoft.com/office/officeart/2005/8/layout/hierarchy1"/>
    <dgm:cxn modelId="{0B5F9240-E057-474C-9F99-6C7FEBCABC2B}" type="presOf" srcId="{1A008E44-3B38-2948-A2BF-4393F41FE2E7}" destId="{EB6F8C12-3060-3F47-9F21-CF26713E7BA8}" srcOrd="0" destOrd="0" presId="urn:microsoft.com/office/officeart/2005/8/layout/hierarchy1"/>
    <dgm:cxn modelId="{558AC857-3F96-7A42-AFE6-5C502169F964}" type="presOf" srcId="{DCDCFD7D-5F0A-0147-BAEB-6EB6584EB8FA}" destId="{A2C70995-EB90-9941-A32D-55ADF93B8B65}" srcOrd="0" destOrd="0" presId="urn:microsoft.com/office/officeart/2005/8/layout/hierarchy1"/>
    <dgm:cxn modelId="{13893A67-E5A2-774B-8C48-2DD7C69DC042}" type="presOf" srcId="{F7AA24C8-3FEE-744C-9A02-5AC11BA16EE6}" destId="{89CE09ED-84F0-F94D-BFC9-3666F710C865}" srcOrd="0" destOrd="0" presId="urn:microsoft.com/office/officeart/2005/8/layout/hierarchy1"/>
    <dgm:cxn modelId="{1D8B2D6C-6B45-9341-9E2D-F3341F087E7A}" type="presOf" srcId="{DB9B4CDD-1DE0-3845-8873-048322BB1308}" destId="{0C115C20-ACBD-F74E-BE3C-58802062C2EB}" srcOrd="0" destOrd="0" presId="urn:microsoft.com/office/officeart/2005/8/layout/hierarchy1"/>
    <dgm:cxn modelId="{6722986D-9528-3D4A-902F-07982FA9D03D}" type="presOf" srcId="{2CD09474-618A-A547-83E3-D81BB5A2AC41}" destId="{A86AAEFA-4A71-B049-8DF2-4408FA17CA32}" srcOrd="0" destOrd="0" presId="urn:microsoft.com/office/officeart/2005/8/layout/hierarchy1"/>
    <dgm:cxn modelId="{A1CDFC80-DD87-0540-9F30-4413DE49A4D9}" type="presOf" srcId="{086CC29D-C3EE-5C43-8C1C-B958AFE23F1E}" destId="{1C853ECD-CE0F-1943-97A0-54C92C4EB9B6}" srcOrd="0" destOrd="0" presId="urn:microsoft.com/office/officeart/2005/8/layout/hierarchy1"/>
    <dgm:cxn modelId="{8FDCBA8B-BA87-D84E-B79C-5D957958F67A}" type="presOf" srcId="{3345503C-BF94-364B-836F-EB951994F70C}" destId="{25292C0F-01A0-4548-84ED-A6700DD3B077}" srcOrd="0" destOrd="0" presId="urn:microsoft.com/office/officeart/2005/8/layout/hierarchy1"/>
    <dgm:cxn modelId="{F0576E98-FA46-E74D-960B-F4BADD011282}" type="presOf" srcId="{314A250E-C413-834E-88E2-80F4CA35D7A9}" destId="{A9074FFB-6733-F545-BE6F-B2372236A9DF}" srcOrd="0" destOrd="0" presId="urn:microsoft.com/office/officeart/2005/8/layout/hierarchy1"/>
    <dgm:cxn modelId="{AB274D99-9A38-1A4B-8306-1EBC567394DE}" srcId="{DB9B4CDD-1DE0-3845-8873-048322BB1308}" destId="{43634714-C71C-CD47-87D6-93A34D40DD7E}" srcOrd="0" destOrd="0" parTransId="{2CD09474-618A-A547-83E3-D81BB5A2AC41}" sibTransId="{524B2A18-78E4-AE4F-AF35-9917AA98A4FE}"/>
    <dgm:cxn modelId="{38698B9E-E5F1-374F-A896-8A706FD10256}" type="presOf" srcId="{9559B78E-4E87-414C-B9B4-D2F33D56F2BD}" destId="{D7430CF2-179D-4849-9933-D53B4ABC2CD7}" srcOrd="0" destOrd="0" presId="urn:microsoft.com/office/officeart/2005/8/layout/hierarchy1"/>
    <dgm:cxn modelId="{5AF149C7-B4F1-8041-99B6-022C85649FAE}" srcId="{1A008E44-3B38-2948-A2BF-4393F41FE2E7}" destId="{086CC29D-C3EE-5C43-8C1C-B958AFE23F1E}" srcOrd="0" destOrd="0" parTransId="{2B55B1F0-E54C-174B-B31E-375730E87AF3}" sibTransId="{B1604BE6-B9FD-6947-8344-B3FAB145019C}"/>
    <dgm:cxn modelId="{D59895F1-88D0-0345-8842-88E883D7AFBA}" type="presOf" srcId="{1A00480D-1639-4D40-B94D-874FA2B05A65}" destId="{FB89FF6E-E4CA-0F4F-A204-A924FE9DA4B4}" srcOrd="0" destOrd="0" presId="urn:microsoft.com/office/officeart/2005/8/layout/hierarchy1"/>
    <dgm:cxn modelId="{553AA9A3-A50C-CE4F-A059-96D60A25BE3D}" type="presParOf" srcId="{EB6F8C12-3060-3F47-9F21-CF26713E7BA8}" destId="{F0FC3D8D-44A7-E74D-980D-11D88D93ABA2}" srcOrd="0" destOrd="0" presId="urn:microsoft.com/office/officeart/2005/8/layout/hierarchy1"/>
    <dgm:cxn modelId="{9A2CE146-2A51-3F49-8A07-A63C283586A4}" type="presParOf" srcId="{F0FC3D8D-44A7-E74D-980D-11D88D93ABA2}" destId="{E0876C5E-9793-424C-9459-58951899E9C9}" srcOrd="0" destOrd="0" presId="urn:microsoft.com/office/officeart/2005/8/layout/hierarchy1"/>
    <dgm:cxn modelId="{028A465D-4A25-3540-BC27-713164562B1C}" type="presParOf" srcId="{E0876C5E-9793-424C-9459-58951899E9C9}" destId="{C13C786F-3684-8145-9E30-9D1AD8B1F62A}" srcOrd="0" destOrd="0" presId="urn:microsoft.com/office/officeart/2005/8/layout/hierarchy1"/>
    <dgm:cxn modelId="{39263765-C0F0-F940-BC7B-1221DC8AB6E1}" type="presParOf" srcId="{E0876C5E-9793-424C-9459-58951899E9C9}" destId="{1C853ECD-CE0F-1943-97A0-54C92C4EB9B6}" srcOrd="1" destOrd="0" presId="urn:microsoft.com/office/officeart/2005/8/layout/hierarchy1"/>
    <dgm:cxn modelId="{04AA511C-12D7-C143-AF9C-E905300B4861}" type="presParOf" srcId="{F0FC3D8D-44A7-E74D-980D-11D88D93ABA2}" destId="{4FC75503-7564-A74E-8880-F6A36139F806}" srcOrd="1" destOrd="0" presId="urn:microsoft.com/office/officeart/2005/8/layout/hierarchy1"/>
    <dgm:cxn modelId="{8555CBA4-1E4C-F74E-8CD3-B4D73EFBC498}" type="presParOf" srcId="{4FC75503-7564-A74E-8880-F6A36139F806}" destId="{D7430CF2-179D-4849-9933-D53B4ABC2CD7}" srcOrd="0" destOrd="0" presId="urn:microsoft.com/office/officeart/2005/8/layout/hierarchy1"/>
    <dgm:cxn modelId="{D24A88D1-DED5-8948-BCBD-438F7632A51F}" type="presParOf" srcId="{4FC75503-7564-A74E-8880-F6A36139F806}" destId="{93AB54D6-75BE-484D-9CEA-FFC4856FFD82}" srcOrd="1" destOrd="0" presId="urn:microsoft.com/office/officeart/2005/8/layout/hierarchy1"/>
    <dgm:cxn modelId="{96BA34B9-1D95-2F46-97A8-8D329B8786CC}" type="presParOf" srcId="{93AB54D6-75BE-484D-9CEA-FFC4856FFD82}" destId="{FE58AF16-118C-1049-A951-A9FCEBE2967D}" srcOrd="0" destOrd="0" presId="urn:microsoft.com/office/officeart/2005/8/layout/hierarchy1"/>
    <dgm:cxn modelId="{6644DDAA-6A8E-5544-A13D-5D8FC4500427}" type="presParOf" srcId="{FE58AF16-118C-1049-A951-A9FCEBE2967D}" destId="{86DD9F2A-BD1D-D646-A6B2-30ADDDE916A9}" srcOrd="0" destOrd="0" presId="urn:microsoft.com/office/officeart/2005/8/layout/hierarchy1"/>
    <dgm:cxn modelId="{47A26F60-AB30-1248-BD74-DB06012EDD24}" type="presParOf" srcId="{FE58AF16-118C-1049-A951-A9FCEBE2967D}" destId="{0C115C20-ACBD-F74E-BE3C-58802062C2EB}" srcOrd="1" destOrd="0" presId="urn:microsoft.com/office/officeart/2005/8/layout/hierarchy1"/>
    <dgm:cxn modelId="{EF3FE264-4F21-AA45-9480-C105AFE157D9}" type="presParOf" srcId="{93AB54D6-75BE-484D-9CEA-FFC4856FFD82}" destId="{C49BDEEA-2D19-2A4D-8B58-2A09F8013F89}" srcOrd="1" destOrd="0" presId="urn:microsoft.com/office/officeart/2005/8/layout/hierarchy1"/>
    <dgm:cxn modelId="{4BD41030-9692-8D4C-AB1D-43009376FD9B}" type="presParOf" srcId="{C49BDEEA-2D19-2A4D-8B58-2A09F8013F89}" destId="{A86AAEFA-4A71-B049-8DF2-4408FA17CA32}" srcOrd="0" destOrd="0" presId="urn:microsoft.com/office/officeart/2005/8/layout/hierarchy1"/>
    <dgm:cxn modelId="{AA18A3A5-A098-BC42-83E7-C984782A8C5A}" type="presParOf" srcId="{C49BDEEA-2D19-2A4D-8B58-2A09F8013F89}" destId="{D219DC7B-5818-864C-9CDE-D14F6C176375}" srcOrd="1" destOrd="0" presId="urn:microsoft.com/office/officeart/2005/8/layout/hierarchy1"/>
    <dgm:cxn modelId="{FD026FC9-492B-1846-BFBD-4E9747F4C19D}" type="presParOf" srcId="{D219DC7B-5818-864C-9CDE-D14F6C176375}" destId="{2C252E1C-9712-C14C-8C05-9D3DBFBE5239}" srcOrd="0" destOrd="0" presId="urn:microsoft.com/office/officeart/2005/8/layout/hierarchy1"/>
    <dgm:cxn modelId="{D0CAD511-2B99-7A45-B1B5-DDC7460570D1}" type="presParOf" srcId="{2C252E1C-9712-C14C-8C05-9D3DBFBE5239}" destId="{F828BE4F-3A78-C143-8779-0674FAF34E0A}" srcOrd="0" destOrd="0" presId="urn:microsoft.com/office/officeart/2005/8/layout/hierarchy1"/>
    <dgm:cxn modelId="{27CFB5CE-5696-8E44-BEF4-006116B909DC}" type="presParOf" srcId="{2C252E1C-9712-C14C-8C05-9D3DBFBE5239}" destId="{931DCF45-1A4A-DD46-8741-AF5E81F6B123}" srcOrd="1" destOrd="0" presId="urn:microsoft.com/office/officeart/2005/8/layout/hierarchy1"/>
    <dgm:cxn modelId="{0B338B94-DB88-734E-9D54-6AFEE35A62B9}" type="presParOf" srcId="{D219DC7B-5818-864C-9CDE-D14F6C176375}" destId="{98C40887-DC24-0E4D-83BC-98D81E563AE5}" srcOrd="1" destOrd="0" presId="urn:microsoft.com/office/officeart/2005/8/layout/hierarchy1"/>
    <dgm:cxn modelId="{1F2B11ED-6F2D-4B4F-B63C-9BAC311E223D}" type="presParOf" srcId="{C49BDEEA-2D19-2A4D-8B58-2A09F8013F89}" destId="{A2C70995-EB90-9941-A32D-55ADF93B8B65}" srcOrd="2" destOrd="0" presId="urn:microsoft.com/office/officeart/2005/8/layout/hierarchy1"/>
    <dgm:cxn modelId="{A7CA1D4E-3E15-174D-A488-D111B8264A5C}" type="presParOf" srcId="{C49BDEEA-2D19-2A4D-8B58-2A09F8013F89}" destId="{E305F379-B8B3-F445-8076-646ED1E879F4}" srcOrd="3" destOrd="0" presId="urn:microsoft.com/office/officeart/2005/8/layout/hierarchy1"/>
    <dgm:cxn modelId="{C4CCE7A5-FCE1-204C-B4E5-803D12421A7C}" type="presParOf" srcId="{E305F379-B8B3-F445-8076-646ED1E879F4}" destId="{9502DB10-2823-834F-8142-0B476FABACEB}" srcOrd="0" destOrd="0" presId="urn:microsoft.com/office/officeart/2005/8/layout/hierarchy1"/>
    <dgm:cxn modelId="{A345AB72-634F-CF47-B4D9-EE6E0A6D4ED4}" type="presParOf" srcId="{9502DB10-2823-834F-8142-0B476FABACEB}" destId="{CF99198F-102B-3041-994B-038C7C510B67}" srcOrd="0" destOrd="0" presId="urn:microsoft.com/office/officeart/2005/8/layout/hierarchy1"/>
    <dgm:cxn modelId="{F9D048E1-8A1D-9B49-9727-4929FA0D1465}" type="presParOf" srcId="{9502DB10-2823-834F-8142-0B476FABACEB}" destId="{A9074FFB-6733-F545-BE6F-B2372236A9DF}" srcOrd="1" destOrd="0" presId="urn:microsoft.com/office/officeart/2005/8/layout/hierarchy1"/>
    <dgm:cxn modelId="{466BA913-2C90-6947-BC7F-8852549EEA56}" type="presParOf" srcId="{E305F379-B8B3-F445-8076-646ED1E879F4}" destId="{0E805BD8-0D5E-E846-B338-8AD8CDB98AA5}" srcOrd="1" destOrd="0" presId="urn:microsoft.com/office/officeart/2005/8/layout/hierarchy1"/>
    <dgm:cxn modelId="{B531C598-D8D4-4B4F-994B-95FB38A15C40}" type="presParOf" srcId="{4FC75503-7564-A74E-8880-F6A36139F806}" destId="{3A5E6C90-84AE-3346-8CFA-FB01C7A8DEF0}" srcOrd="2" destOrd="0" presId="urn:microsoft.com/office/officeart/2005/8/layout/hierarchy1"/>
    <dgm:cxn modelId="{50B384D7-8DF9-7145-9989-E9E86E4C1DC9}" type="presParOf" srcId="{4FC75503-7564-A74E-8880-F6A36139F806}" destId="{0170D113-1DB1-EC4B-AB29-5EF6A55BB7EF}" srcOrd="3" destOrd="0" presId="urn:microsoft.com/office/officeart/2005/8/layout/hierarchy1"/>
    <dgm:cxn modelId="{F3D8DA13-1A86-A547-8944-2E100E5ACE1E}" type="presParOf" srcId="{0170D113-1DB1-EC4B-AB29-5EF6A55BB7EF}" destId="{2F5658F8-D7A1-5C4F-84F6-6EADBD57F5B4}" srcOrd="0" destOrd="0" presId="urn:microsoft.com/office/officeart/2005/8/layout/hierarchy1"/>
    <dgm:cxn modelId="{15F0513E-FF13-E143-9159-F8B02CCDA1F9}" type="presParOf" srcId="{2F5658F8-D7A1-5C4F-84F6-6EADBD57F5B4}" destId="{3DF81F18-9A80-2249-97F9-C3CCD835271E}" srcOrd="0" destOrd="0" presId="urn:microsoft.com/office/officeart/2005/8/layout/hierarchy1"/>
    <dgm:cxn modelId="{D5455D6D-16BC-AA46-B837-F2000C7EF610}" type="presParOf" srcId="{2F5658F8-D7A1-5C4F-84F6-6EADBD57F5B4}" destId="{89CE09ED-84F0-F94D-BFC9-3666F710C865}" srcOrd="1" destOrd="0" presId="urn:microsoft.com/office/officeart/2005/8/layout/hierarchy1"/>
    <dgm:cxn modelId="{95A9C984-341F-8F41-A7ED-29FBBA3AFF94}" type="presParOf" srcId="{0170D113-1DB1-EC4B-AB29-5EF6A55BB7EF}" destId="{4CDD12F9-54AB-444C-A53F-3D592F52395B}" srcOrd="1" destOrd="0" presId="urn:microsoft.com/office/officeart/2005/8/layout/hierarchy1"/>
    <dgm:cxn modelId="{5F67E851-D641-D349-B16A-316729DDEC12}" type="presParOf" srcId="{4CDD12F9-54AB-444C-A53F-3D592F52395B}" destId="{66CAC9B6-1F10-DB44-B542-0C7089F13401}" srcOrd="0" destOrd="0" presId="urn:microsoft.com/office/officeart/2005/8/layout/hierarchy1"/>
    <dgm:cxn modelId="{C42F4192-B5E5-B544-804F-A1C2CC68B783}" type="presParOf" srcId="{4CDD12F9-54AB-444C-A53F-3D592F52395B}" destId="{07B2E383-CAD1-8146-B637-FB21350C4749}" srcOrd="1" destOrd="0" presId="urn:microsoft.com/office/officeart/2005/8/layout/hierarchy1"/>
    <dgm:cxn modelId="{63865969-717F-424D-997C-CE0EE17F6D6E}" type="presParOf" srcId="{07B2E383-CAD1-8146-B637-FB21350C4749}" destId="{CEA3B3EC-A773-8B4E-9839-D855C1C46314}" srcOrd="0" destOrd="0" presId="urn:microsoft.com/office/officeart/2005/8/layout/hierarchy1"/>
    <dgm:cxn modelId="{29544D9B-5798-7148-95E9-7CC3354539FD}" type="presParOf" srcId="{CEA3B3EC-A773-8B4E-9839-D855C1C46314}" destId="{975ACE35-4468-D34B-974A-7AF8113F8491}" srcOrd="0" destOrd="0" presId="urn:microsoft.com/office/officeart/2005/8/layout/hierarchy1"/>
    <dgm:cxn modelId="{AC32F99F-E12B-2B40-8C30-BD94F2CF08CA}" type="presParOf" srcId="{CEA3B3EC-A773-8B4E-9839-D855C1C46314}" destId="{B0ADF95B-AA63-8844-B77B-D147AEB9E461}" srcOrd="1" destOrd="0" presId="urn:microsoft.com/office/officeart/2005/8/layout/hierarchy1"/>
    <dgm:cxn modelId="{E306F042-668F-3840-AB5D-69694DA701FC}" type="presParOf" srcId="{07B2E383-CAD1-8146-B637-FB21350C4749}" destId="{212A5059-F2F8-9245-9931-40961AB39576}" srcOrd="1" destOrd="0" presId="urn:microsoft.com/office/officeart/2005/8/layout/hierarchy1"/>
    <dgm:cxn modelId="{124EDB37-58C0-A542-9F92-BC6FF012310B}" type="presParOf" srcId="{4CDD12F9-54AB-444C-A53F-3D592F52395B}" destId="{FB89FF6E-E4CA-0F4F-A204-A924FE9DA4B4}" srcOrd="2" destOrd="0" presId="urn:microsoft.com/office/officeart/2005/8/layout/hierarchy1"/>
    <dgm:cxn modelId="{45B365A1-E922-F74C-B343-2C94D8040372}" type="presParOf" srcId="{4CDD12F9-54AB-444C-A53F-3D592F52395B}" destId="{A7F04FEB-0204-9046-AA3E-B99951AAEA71}" srcOrd="3" destOrd="0" presId="urn:microsoft.com/office/officeart/2005/8/layout/hierarchy1"/>
    <dgm:cxn modelId="{575F7E44-25EB-CC46-A18D-22AD6BF5FB63}" type="presParOf" srcId="{A7F04FEB-0204-9046-AA3E-B99951AAEA71}" destId="{D33F7830-47FA-FA4E-A38C-8E58970F5CE5}" srcOrd="0" destOrd="0" presId="urn:microsoft.com/office/officeart/2005/8/layout/hierarchy1"/>
    <dgm:cxn modelId="{DE1F7E38-2E89-144C-9F52-F301904C1C1E}" type="presParOf" srcId="{D33F7830-47FA-FA4E-A38C-8E58970F5CE5}" destId="{A111213D-2A53-7341-939B-34D6587EBCF9}" srcOrd="0" destOrd="0" presId="urn:microsoft.com/office/officeart/2005/8/layout/hierarchy1"/>
    <dgm:cxn modelId="{4303F2BA-531B-F849-B416-331EB1835F7B}" type="presParOf" srcId="{D33F7830-47FA-FA4E-A38C-8E58970F5CE5}" destId="{25292C0F-01A0-4548-84ED-A6700DD3B077}" srcOrd="1" destOrd="0" presId="urn:microsoft.com/office/officeart/2005/8/layout/hierarchy1"/>
    <dgm:cxn modelId="{9094E157-7AC2-364F-B2C6-0EE3303E791B}" type="presParOf" srcId="{A7F04FEB-0204-9046-AA3E-B99951AAEA71}" destId="{BCA6CFDE-6DE3-CC49-BAB7-69ABCA141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FF6E-E4CA-0F4F-A204-A924FE9DA4B4}">
      <dsp:nvSpPr>
        <dsp:cNvPr id="0" name=""/>
        <dsp:cNvSpPr/>
      </dsp:nvSpPr>
      <dsp:spPr>
        <a:xfrm>
          <a:off x="3571299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C9B6-1F10-DB44-B542-0C7089F13401}">
      <dsp:nvSpPr>
        <dsp:cNvPr id="0" name=""/>
        <dsp:cNvSpPr/>
      </dsp:nvSpPr>
      <dsp:spPr>
        <a:xfrm>
          <a:off x="2957723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E6C90-84AE-3346-8CFA-FB01C7A8DEF0}">
      <dsp:nvSpPr>
        <dsp:cNvPr id="0" name=""/>
        <dsp:cNvSpPr/>
      </dsp:nvSpPr>
      <dsp:spPr>
        <a:xfrm>
          <a:off x="2344148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1227150" y="198993"/>
              </a:lnTo>
              <a:lnTo>
                <a:pt x="122715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0995-EB90-9941-A32D-55ADF93B8B65}">
      <dsp:nvSpPr>
        <dsp:cNvPr id="0" name=""/>
        <dsp:cNvSpPr/>
      </dsp:nvSpPr>
      <dsp:spPr>
        <a:xfrm>
          <a:off x="1116997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AEFA-4A71-B049-8DF2-4408FA17CA32}">
      <dsp:nvSpPr>
        <dsp:cNvPr id="0" name=""/>
        <dsp:cNvSpPr/>
      </dsp:nvSpPr>
      <dsp:spPr>
        <a:xfrm>
          <a:off x="503422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30CF2-179D-4849-9933-D53B4ABC2CD7}">
      <dsp:nvSpPr>
        <dsp:cNvPr id="0" name=""/>
        <dsp:cNvSpPr/>
      </dsp:nvSpPr>
      <dsp:spPr>
        <a:xfrm>
          <a:off x="1116997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1227150" y="0"/>
              </a:moveTo>
              <a:lnTo>
                <a:pt x="1227150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786F-3684-8145-9E30-9D1AD8B1F62A}">
      <dsp:nvSpPr>
        <dsp:cNvPr id="0" name=""/>
        <dsp:cNvSpPr/>
      </dsp:nvSpPr>
      <dsp:spPr>
        <a:xfrm>
          <a:off x="1842132" y="298614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3ECD-CE0F-1943-97A0-54C92C4EB9B6}">
      <dsp:nvSpPr>
        <dsp:cNvPr id="0" name=""/>
        <dsp:cNvSpPr/>
      </dsp:nvSpPr>
      <dsp:spPr>
        <a:xfrm>
          <a:off x="1953691" y="404595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 Temperature?</a:t>
          </a:r>
        </a:p>
      </dsp:txBody>
      <dsp:txXfrm>
        <a:off x="1972364" y="423268"/>
        <a:ext cx="966686" cy="600214"/>
      </dsp:txXfrm>
    </dsp:sp>
    <dsp:sp modelId="{86DD9F2A-BD1D-D646-A6B2-30ADDDE916A9}">
      <dsp:nvSpPr>
        <dsp:cNvPr id="0" name=""/>
        <dsp:cNvSpPr/>
      </dsp:nvSpPr>
      <dsp:spPr>
        <a:xfrm>
          <a:off x="614981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5C20-ACBD-F74E-BE3C-58802062C2EB}">
      <dsp:nvSpPr>
        <dsp:cNvPr id="0" name=""/>
        <dsp:cNvSpPr/>
      </dsp:nvSpPr>
      <dsp:spPr>
        <a:xfrm>
          <a:off x="726540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745213" y="1352835"/>
        <a:ext cx="966686" cy="600214"/>
      </dsp:txXfrm>
    </dsp:sp>
    <dsp:sp modelId="{F828BE4F-3A78-C143-8779-0674FAF34E0A}">
      <dsp:nvSpPr>
        <dsp:cNvPr id="0" name=""/>
        <dsp:cNvSpPr/>
      </dsp:nvSpPr>
      <dsp:spPr>
        <a:xfrm>
          <a:off x="140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DCF45-1A4A-DD46-8741-AF5E81F6B123}">
      <dsp:nvSpPr>
        <dsp:cNvPr id="0" name=""/>
        <dsp:cNvSpPr/>
      </dsp:nvSpPr>
      <dsp:spPr>
        <a:xfrm>
          <a:off x="112965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 soccer</a:t>
          </a:r>
        </a:p>
      </dsp:txBody>
      <dsp:txXfrm>
        <a:off x="131638" y="2282401"/>
        <a:ext cx="966686" cy="600214"/>
      </dsp:txXfrm>
    </dsp:sp>
    <dsp:sp modelId="{CF99198F-102B-3041-994B-038C7C510B67}">
      <dsp:nvSpPr>
        <dsp:cNvPr id="0" name=""/>
        <dsp:cNvSpPr/>
      </dsp:nvSpPr>
      <dsp:spPr>
        <a:xfrm>
          <a:off x="122855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4FFB-6733-F545-BE6F-B2372236A9DF}">
      <dsp:nvSpPr>
        <dsp:cNvPr id="0" name=""/>
        <dsp:cNvSpPr/>
      </dsp:nvSpPr>
      <dsp:spPr>
        <a:xfrm>
          <a:off x="134011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1358789" y="2282401"/>
        <a:ext cx="966686" cy="600214"/>
      </dsp:txXfrm>
    </dsp:sp>
    <dsp:sp modelId="{3DF81F18-9A80-2249-97F9-C3CCD835271E}">
      <dsp:nvSpPr>
        <dsp:cNvPr id="0" name=""/>
        <dsp:cNvSpPr/>
      </dsp:nvSpPr>
      <dsp:spPr>
        <a:xfrm>
          <a:off x="3069282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E09ED-84F0-F94D-BFC9-3666F710C865}">
      <dsp:nvSpPr>
        <dsp:cNvPr id="0" name=""/>
        <dsp:cNvSpPr/>
      </dsp:nvSpPr>
      <dsp:spPr>
        <a:xfrm>
          <a:off x="3180842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3199515" y="1352835"/>
        <a:ext cx="966686" cy="600214"/>
      </dsp:txXfrm>
    </dsp:sp>
    <dsp:sp modelId="{975ACE35-4468-D34B-974A-7AF8113F8491}">
      <dsp:nvSpPr>
        <dsp:cNvPr id="0" name=""/>
        <dsp:cNvSpPr/>
      </dsp:nvSpPr>
      <dsp:spPr>
        <a:xfrm>
          <a:off x="2455707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DF95B-AA63-8844-B77B-D147AEB9E461}">
      <dsp:nvSpPr>
        <dsp:cNvPr id="0" name=""/>
        <dsp:cNvSpPr/>
      </dsp:nvSpPr>
      <dsp:spPr>
        <a:xfrm>
          <a:off x="256726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 skiing</a:t>
          </a:r>
        </a:p>
      </dsp:txBody>
      <dsp:txXfrm>
        <a:off x="2585939" y="2282401"/>
        <a:ext cx="966686" cy="600214"/>
      </dsp:txXfrm>
    </dsp:sp>
    <dsp:sp modelId="{A111213D-2A53-7341-939B-34D6587EBCF9}">
      <dsp:nvSpPr>
        <dsp:cNvPr id="0" name=""/>
        <dsp:cNvSpPr/>
      </dsp:nvSpPr>
      <dsp:spPr>
        <a:xfrm>
          <a:off x="3682858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92C0F-01A0-4548-84ED-A6700DD3B077}">
      <dsp:nvSpPr>
        <dsp:cNvPr id="0" name=""/>
        <dsp:cNvSpPr/>
      </dsp:nvSpPr>
      <dsp:spPr>
        <a:xfrm>
          <a:off x="3794417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3813090" y="2282401"/>
        <a:ext cx="966686" cy="600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13/03/2021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1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0484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" TargetMode="External"/><Relationship Id="rId3" Type="http://schemas.openxmlformats.org/officeDocument/2006/relationships/hyperlink" Target="http://www.inference.org.uk/mackay/itila/" TargetMode="External"/><Relationship Id="rId7" Type="http://schemas.openxmlformats.org/officeDocument/2006/relationships/hyperlink" Target="https://ieee-dataport.org/data-competitions" TargetMode="External"/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://d2l.ai/" TargetMode="External"/><Relationship Id="rId4" Type="http://schemas.openxmlformats.org/officeDocument/2006/relationships/hyperlink" Target="https://www.cs.huji.ac.il/~shais/UnderstandingMachineLearning/copy.html" TargetMode="External"/><Relationship Id="rId9" Type="http://schemas.openxmlformats.org/officeDocument/2006/relationships/hyperlink" Target="https://medium.com/topic/machine-learning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amak.page/courses/COMP551F20/index.html" TargetMode="External"/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og.dataiku.com/clustering-how-it-works-in-plain-englis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>
                <a:latin typeface="Helvetica" pitchFamily="2" charset="0"/>
              </a:rPr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842" y="3065626"/>
            <a:ext cx="3884315" cy="1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3D5B-7415-4084-AEDD-C059016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latin typeface="Helvetica" pitchFamily="2" charset="0"/>
                <a:cs typeface="Calibri"/>
              </a:rPr>
              <a:t>Reinforcement learning</a:t>
            </a:r>
            <a:endParaRPr lang="en-US" sz="26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Reward signal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" y="3986605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solidFill>
                  <a:srgbClr val="888888"/>
                </a:solidFill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8" name="Picture 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18B8A073-144B-4A9A-8991-B8B47D68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84" y="3990961"/>
            <a:ext cx="4400550" cy="235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25308-91AC-4B76-B5A1-A4D6D72E74BB}"/>
              </a:ext>
            </a:extLst>
          </p:cNvPr>
          <p:cNvSpPr txBox="1"/>
          <p:nvPr/>
        </p:nvSpPr>
        <p:spPr>
          <a:xfrm>
            <a:off x="5412614" y="3829378"/>
            <a:ext cx="31289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Facebook Removes Accounts With AI-Generated Profile Photos</a:t>
            </a:r>
            <a:br>
              <a:rPr lang="en-US" sz="825" dirty="0">
                <a:latin typeface="nyt-imperial"/>
              </a:rPr>
            </a:br>
            <a:endParaRPr lang="en-US" sz="825" dirty="0">
              <a:solidFill>
                <a:srgbClr val="888888"/>
              </a:solidFill>
              <a:latin typeface="nyt-impe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Theoretical vs Applied ML</a:t>
            </a:r>
          </a:p>
          <a:p>
            <a:r>
              <a:rPr lang="en-CA" dirty="0">
                <a:latin typeface="Helvetica" pitchFamily="2" charset="0"/>
              </a:rPr>
              <a:t>Importance of domain knowledge</a:t>
            </a:r>
          </a:p>
          <a:p>
            <a:pPr lvl="1"/>
            <a:r>
              <a:rPr lang="en-CA" dirty="0">
                <a:latin typeface="Helvetica" pitchFamily="2" charset="0"/>
              </a:rPr>
              <a:t>Data preprocessing </a:t>
            </a:r>
          </a:p>
          <a:p>
            <a:pPr lvl="1"/>
            <a:r>
              <a:rPr lang="en-CA" dirty="0">
                <a:latin typeface="Helvetica" pitchFamily="2" charset="0"/>
              </a:rPr>
              <a:t>Results interpretation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5865-0D5D-BB46-9535-D463DE1B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560032" cy="23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DCA2A-D239-814E-BFAA-ADEA587B1A61}"/>
              </a:ext>
            </a:extLst>
          </p:cNvPr>
          <p:cNvSpPr/>
          <p:nvPr/>
        </p:nvSpPr>
        <p:spPr>
          <a:xfrm>
            <a:off x="5434751" y="5807631"/>
            <a:ext cx="2296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solidFill>
                  <a:srgbClr val="555D66"/>
                </a:solidFill>
                <a:latin typeface="Lato"/>
              </a:rPr>
              <a:t>ECG data: </a:t>
            </a:r>
            <a:r>
              <a:rPr lang="en-CA" sz="1200" dirty="0" err="1">
                <a:solidFill>
                  <a:srgbClr val="555D66"/>
                </a:solidFill>
                <a:latin typeface="Lato"/>
              </a:rPr>
              <a:t>Rajpurkar</a:t>
            </a:r>
            <a:r>
              <a:rPr lang="en-CA" sz="1200" dirty="0">
                <a:solidFill>
                  <a:srgbClr val="555D66"/>
                </a:solidFill>
                <a:latin typeface="Lato"/>
              </a:rPr>
              <a:t> et al., 2017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Learning definition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How to measure learning?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Error between prediction and actual target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Loss function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Adjust model parameters to decrease error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Repeat until convergence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What is a learning algorithm?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Optimization: Minimize an objective function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Define 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Gradient descent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9661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308507"/>
              </p:ext>
            </p:extLst>
          </p:nvPr>
        </p:nvGraphicFramePr>
        <p:xfrm>
          <a:off x="628650" y="2699293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843945"/>
              </p:ext>
            </p:extLst>
          </p:nvPr>
        </p:nvGraphicFramePr>
        <p:xfrm>
          <a:off x="3275856" y="3774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446308"/>
              </p:ext>
            </p:extLst>
          </p:nvPr>
        </p:nvGraphicFramePr>
        <p:xfrm>
          <a:off x="6012160" y="5450362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2948752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4028611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544301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3774275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4673849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Data representation</a:t>
                </a:r>
              </a:p>
              <a:p>
                <a:pPr lvl="1"/>
                <a:r>
                  <a:rPr lang="en-CA" i="1" dirty="0">
                    <a:solidFill>
                      <a:srgbClr val="C00000"/>
                    </a:solidFill>
                  </a:rPr>
                  <a:t>Features</a:t>
                </a:r>
              </a:p>
              <a:p>
                <a:pPr lvl="2"/>
                <a:r>
                  <a:rPr lang="en-CA" dirty="0"/>
                  <a:t>Also called predictors, inputs, independent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M is the number of features</a:t>
                </a:r>
              </a:p>
              <a:p>
                <a:pPr lvl="2"/>
                <a:r>
                  <a:rPr lang="en-CA" i="1" dirty="0"/>
                  <a:t>Data dimension is N</a:t>
                </a:r>
              </a:p>
              <a:p>
                <a:pPr lvl="1"/>
                <a:r>
                  <a:rPr lang="en-CA" i="1" dirty="0">
                    <a:solidFill>
                      <a:srgbClr val="C00000"/>
                    </a:solidFill>
                  </a:rPr>
                  <a:t>Targets</a:t>
                </a:r>
              </a:p>
              <a:p>
                <a:pPr lvl="2"/>
                <a:r>
                  <a:rPr lang="en-CA" dirty="0"/>
                  <a:t>Also called labels, outputs, 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k is the number of classes</a:t>
                </a:r>
              </a:p>
              <a:p>
                <a:pPr lvl="2"/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3148481-A061-0641-BA44-23FEE4EF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811099"/>
            <a:ext cx="3060997" cy="1828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AABFB9-AFEE-7A48-8A32-888870B5CB74}"/>
              </a:ext>
            </a:extLst>
          </p:cNvPr>
          <p:cNvCxnSpPr>
            <a:cxnSpLocks/>
          </p:cNvCxnSpPr>
          <p:nvPr/>
        </p:nvCxnSpPr>
        <p:spPr>
          <a:xfrm>
            <a:off x="4355976" y="4801365"/>
            <a:ext cx="30609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CDA0F-489F-B843-81E4-2AF3C84DF734}"/>
              </a:ext>
            </a:extLst>
          </p:cNvPr>
          <p:cNvCxnSpPr>
            <a:cxnSpLocks/>
          </p:cNvCxnSpPr>
          <p:nvPr/>
        </p:nvCxnSpPr>
        <p:spPr>
          <a:xfrm>
            <a:off x="4362588" y="4796498"/>
            <a:ext cx="0" cy="1828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E0D20-C62E-AD41-9965-7EB81719A633}"/>
              </a:ext>
            </a:extLst>
          </p:cNvPr>
          <p:cNvSpPr/>
          <p:nvPr/>
        </p:nvSpPr>
        <p:spPr>
          <a:xfrm>
            <a:off x="3390646" y="6254517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i="1" dirty="0"/>
              <a:t>N</a:t>
            </a:r>
            <a:r>
              <a:rPr lang="en-CA" sz="1400" b="1" dirty="0"/>
              <a:t> Samples</a:t>
            </a:r>
            <a:endParaRPr lang="en-CA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F84EE-72D9-7B4D-967A-EADDFFC26D12}"/>
              </a:ext>
            </a:extLst>
          </p:cNvPr>
          <p:cNvSpPr/>
          <p:nvPr/>
        </p:nvSpPr>
        <p:spPr>
          <a:xfrm>
            <a:off x="6706522" y="4488721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Classes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4B679A-4A5F-794A-8DD3-78F8BD94F109}"/>
              </a:ext>
            </a:extLst>
          </p:cNvPr>
          <p:cNvGrpSpPr/>
          <p:nvPr/>
        </p:nvGrpSpPr>
        <p:grpSpPr>
          <a:xfrm>
            <a:off x="4572000" y="4121201"/>
            <a:ext cx="4333621" cy="2055762"/>
            <a:chOff x="2843808" y="2653572"/>
            <a:chExt cx="5773781" cy="29270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1923BF-16CD-F444-BA10-C0017497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653572"/>
              <a:ext cx="5671542" cy="135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F4D17E-70A2-EE47-9D94-9BF96D48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65" y="4190745"/>
              <a:ext cx="5759624" cy="138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6794F2-73C5-5B4E-A46B-FE754A146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split into </a:t>
            </a:r>
            <a:r>
              <a:rPr lang="en-CA" u="sng" dirty="0"/>
              <a:t>training</a:t>
            </a:r>
            <a:r>
              <a:rPr lang="en-CA" dirty="0"/>
              <a:t> and </a:t>
            </a:r>
            <a:r>
              <a:rPr lang="en-CA" u="sng" dirty="0"/>
              <a:t>testing</a:t>
            </a:r>
            <a:r>
              <a:rPr lang="en-CA" dirty="0"/>
              <a:t> sets</a:t>
            </a:r>
          </a:p>
          <a:p>
            <a:r>
              <a:rPr lang="en-CA" dirty="0"/>
              <a:t>Avoids overfitting</a:t>
            </a:r>
          </a:p>
          <a:p>
            <a:r>
              <a:rPr lang="en-CA" dirty="0"/>
              <a:t>Important for generalization in the real world</a:t>
            </a:r>
          </a:p>
          <a:p>
            <a:r>
              <a:rPr lang="en-CA" dirty="0"/>
              <a:t>Cross validation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28259-E479-5E49-B271-A2073829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1" y="3871347"/>
            <a:ext cx="3539339" cy="2364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FB376B-4483-EC4F-BDF7-D24811F8ABA6}"/>
              </a:ext>
            </a:extLst>
          </p:cNvPr>
          <p:cNvSpPr/>
          <p:nvPr/>
        </p:nvSpPr>
        <p:spPr>
          <a:xfrm>
            <a:off x="467544" y="618062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</a:t>
            </a:r>
            <a:r>
              <a:rPr lang="en-CA" sz="1050" dirty="0" err="1"/>
              <a:t>elitedatascience.com</a:t>
            </a:r>
            <a:r>
              <a:rPr lang="en-CA" sz="1050" dirty="0"/>
              <a:t>/overfitting-in-machine-learning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5348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Decision Trees (DTs)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191822" cy="43513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2000" b="1" dirty="0">
                <a:latin typeface="Helvetica" pitchFamily="2" charset="0"/>
                <a:cs typeface="Calibri"/>
              </a:rPr>
              <a:t>Main idea</a:t>
            </a:r>
            <a:r>
              <a:rPr lang="en-US" sz="2000" dirty="0">
                <a:latin typeface="Helvetica" pitchFamily="2" charset="0"/>
                <a:cs typeface="Calibri"/>
              </a:rPr>
              <a:t>: Divide space into regions using a tree structure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Classification tasks: class label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Build the DT based on the value of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265A-7FA1-8F4B-BC2B-5B046548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0AE7-C120-5141-937C-4DBCF01EE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categorical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missing values and unknown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Detection of non-linear relationships.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Visualization and interpretation in decision trees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009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</p:spPr>
            <p:txBody>
              <a:bodyPr/>
              <a:lstStyle/>
              <a:p>
                <a:r>
                  <a:rPr lang="en-CA" dirty="0"/>
                  <a:t>Go outside based on weather</a:t>
                </a:r>
              </a:p>
              <a:p>
                <a:pPr lvl="1"/>
                <a:r>
                  <a:rPr lang="en-CA" dirty="0"/>
                  <a:t>Temperature: 1</a:t>
                </a:r>
                <a:r>
                  <a:rPr lang="en-CA" baseline="30000" dirty="0"/>
                  <a:t>st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= {Low, High}</a:t>
                </a:r>
              </a:p>
              <a:p>
                <a:pPr lvl="1"/>
                <a:r>
                  <a:rPr lang="en-CA" dirty="0"/>
                  <a:t>Wind: 2</a:t>
                </a:r>
                <a:r>
                  <a:rPr lang="en-CA" baseline="30000" dirty="0"/>
                  <a:t>nd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={Weak, Strong}</a:t>
                </a:r>
              </a:p>
              <a:p>
                <a:r>
                  <a:rPr lang="en-CA" dirty="0"/>
                  <a:t>Final decision (Activity),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/>
                  <a:t> = {Soccer, skiing, Home)</a:t>
                </a:r>
              </a:p>
              <a:p>
                <a:pPr lvl="1"/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  <a:blipFill>
                <a:blip r:embed="rId2"/>
                <a:stretch>
                  <a:fillRect l="-1431" t="-23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D3265-0FC0-9544-A63E-8A11CC2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63472"/>
              </p:ext>
            </p:extLst>
          </p:nvPr>
        </p:nvGraphicFramePr>
        <p:xfrm>
          <a:off x="3419872" y="3429000"/>
          <a:ext cx="4799856" cy="31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2EAC5B-9331-994C-AC07-232FE0FEA8F2}"/>
              </a:ext>
            </a:extLst>
          </p:cNvPr>
          <p:cNvSpPr txBox="1"/>
          <p:nvPr/>
        </p:nvSpPr>
        <p:spPr>
          <a:xfrm>
            <a:off x="4499992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7CB-8294-DC4E-BBA7-3399A5375FE6}"/>
              </a:ext>
            </a:extLst>
          </p:cNvPr>
          <p:cNvSpPr txBox="1"/>
          <p:nvPr/>
        </p:nvSpPr>
        <p:spPr>
          <a:xfrm>
            <a:off x="6516216" y="413298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0666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r>
              <a:rPr lang="en-US" sz="2400" dirty="0">
                <a:latin typeface="Helvetica" pitchFamily="2" charset="0"/>
              </a:rPr>
              <a:t>Example: classify animals based on criteria</a:t>
            </a:r>
            <a:endParaRPr lang="en-CA" sz="2400" dirty="0">
              <a:latin typeface="Helvetica" pitchFamily="2" charset="0"/>
            </a:endParaRP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995936" y="3441882"/>
            <a:ext cx="502672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/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D2538ED-7E1A-EB4E-8FB9-F82EAED0B459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itle 1">
            <a:extLst>
              <a:ext uri="{FF2B5EF4-FFF2-40B4-BE49-F238E27FC236}">
                <a16:creationId xmlns:a16="http://schemas.microsoft.com/office/drawing/2014/main" id="{5242FE75-345A-7449-BA4C-B2AEE441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24963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animBg="1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3E30660-7503-6D4E-89E9-52B60DC3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718" r="9459" b="12581"/>
          <a:stretch/>
        </p:blipFill>
        <p:spPr>
          <a:xfrm>
            <a:off x="4922496" y="2397782"/>
            <a:ext cx="3592854" cy="269060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880250" y="2626516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7824CD-EEAD-6541-A235-0F6507BB4220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DBD15B-A9B7-194E-8904-7FF430DFAB41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A8920F6-8778-F144-8B42-72574BD2EC1B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58B2F3F-F5E4-5D49-B91D-6121307D89CC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4068F5-0AF7-3D46-8998-B01AC90FEC64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8955A847-7C3E-B548-98CE-BC26A16ED25F}"/>
              </a:ext>
            </a:extLst>
          </p:cNvPr>
          <p:cNvSpPr/>
          <p:nvPr/>
        </p:nvSpPr>
        <p:spPr>
          <a:xfrm>
            <a:off x="1571848" y="2802289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82E06B82-25E3-AE41-8A72-EA148311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3533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61" grpId="0"/>
      <p:bldP spid="62" grpId="0"/>
      <p:bldP spid="6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E5738-2B05-AD48-A293-E79B65C8320D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8DF0B0-AE51-7644-9E40-6B7943C26F03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A366E-12E8-484B-BC34-DDC60970D31F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322F91-FAA6-B346-A1BF-5B199538B970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78528F8-5D4F-4D48-966A-CAC55C923ABD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1313B3-B1DA-DF4F-9812-449AF4EECB13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6CE97C6-3090-DC49-B748-DC57EAF53F1B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042DA2F-DBA0-DB45-AF1E-9A04E073C0C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84621E-D4F2-2340-8C20-1F64113CEC45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E1A694-950C-9448-B0C4-9B66C1D5DEDB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84E74-07F3-1E45-836A-984263D50C6F}"/>
              </a:ext>
            </a:extLst>
          </p:cNvPr>
          <p:cNvSpPr txBox="1"/>
          <p:nvPr/>
        </p:nvSpPr>
        <p:spPr>
          <a:xfrm>
            <a:off x="-51870" y="4285234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AB78E5-756D-F34B-9FAC-2D4BAEBC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147175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EF6A37-C141-4444-866F-6590CA50382A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E70854-4F0D-9046-81FB-9CD118BC8D99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55A975-8AEC-8E40-A199-7424F06F3A28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977183-8D9E-4742-A1A0-B7D3CBE14C8A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342F07E-C595-254E-8E4B-82BF80083D84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D69183-AFE6-584C-9545-07E35784B597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6B96E52-2014-B848-BD0C-7B493ACFADC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2B1478D-7D8F-7643-BA3A-60CC354406F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42A043-95B4-BA41-A19A-BDE706B81F37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EA7CCA-D509-5E43-99D9-445FE91C6F9D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6A43860-3B44-CC40-B183-AD1F90D5D661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95FB60-B8AC-884C-AE1D-C2F2B4010324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AF46F7-5739-EE48-BEF0-FD73C31898AF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2D8D342-169D-3F4D-ACFA-AB41C8D5495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itle 1">
            <a:extLst>
              <a:ext uri="{FF2B5EF4-FFF2-40B4-BE49-F238E27FC236}">
                <a16:creationId xmlns:a16="http://schemas.microsoft.com/office/drawing/2014/main" id="{34390DF1-1989-3140-86C9-E919B7BE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1621424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ABE80C9-C690-E849-A8FA-05B5D404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7" r="10626" b="11785"/>
          <a:stretch/>
        </p:blipFill>
        <p:spPr>
          <a:xfrm>
            <a:off x="4973100" y="2348880"/>
            <a:ext cx="3559340" cy="272320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7FDEE-9B48-9D4B-ACEC-D8F6D3856F22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8E762B-CC07-C346-B20E-2ABFE6C32BC2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62CE26-CBCA-DB4E-AFF9-C8FDCD015FF2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B632C-F6EA-5A48-A050-28EC404E3F7F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A734F3C-4B47-594D-AD94-2800CB0040F6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2AEF9-7069-0245-B1EE-E11FAD0AB5AE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99B4714-3152-024C-A080-1AC88AF0D7E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95E8DA5B-4EAE-6946-81E6-DBE891DDBFCF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/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845CB9-6661-2947-BBEB-6FB4CD4E02F3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541638-1658-8848-856D-19AC40D335D2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0A14009-ED45-F24F-A3B4-4DE339F527B7}"/>
              </a:ext>
            </a:extLst>
          </p:cNvPr>
          <p:cNvSpPr/>
          <p:nvPr/>
        </p:nvSpPr>
        <p:spPr>
          <a:xfrm>
            <a:off x="147868" y="579631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8C7F3E-E4FC-764F-B573-EE68EEB9864F}"/>
              </a:ext>
            </a:extLst>
          </p:cNvPr>
          <p:cNvSpPr/>
          <p:nvPr/>
        </p:nvSpPr>
        <p:spPr>
          <a:xfrm>
            <a:off x="1195431" y="577879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18CD42-4572-2E49-A3C5-AA3BF71558F3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/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4EF9EF-81F7-9F45-A06E-9337F62D50DF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0C6B98-4804-CE4B-B2EE-FBA7381F8380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A3475A1-909E-AD4C-8CA7-29D602E7C230}"/>
              </a:ext>
            </a:extLst>
          </p:cNvPr>
          <p:cNvSpPr/>
          <p:nvPr/>
        </p:nvSpPr>
        <p:spPr>
          <a:xfrm>
            <a:off x="2397079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B0F11D-9956-E84E-A77C-B27EA2077E0E}"/>
              </a:ext>
            </a:extLst>
          </p:cNvPr>
          <p:cNvSpPr/>
          <p:nvPr/>
        </p:nvSpPr>
        <p:spPr>
          <a:xfrm>
            <a:off x="3347864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5E35AA-A7FA-B74C-8820-DCAC9223E31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/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F4F553B-0490-E94D-9DB8-525B382A89E7}"/>
              </a:ext>
            </a:extLst>
          </p:cNvPr>
          <p:cNvSpPr txBox="1"/>
          <p:nvPr/>
        </p:nvSpPr>
        <p:spPr>
          <a:xfrm>
            <a:off x="-51871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F34014-1948-EF45-AF4D-A52793ADA39A}"/>
              </a:ext>
            </a:extLst>
          </p:cNvPr>
          <p:cNvSpPr txBox="1"/>
          <p:nvPr/>
        </p:nvSpPr>
        <p:spPr>
          <a:xfrm>
            <a:off x="975642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A37036-260B-9A4C-A4B8-A31D3732C038}"/>
              </a:ext>
            </a:extLst>
          </p:cNvPr>
          <p:cNvSpPr txBox="1"/>
          <p:nvPr/>
        </p:nvSpPr>
        <p:spPr>
          <a:xfrm>
            <a:off x="2107434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blue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556874-D98D-3442-9989-D32275EED5E9}"/>
              </a:ext>
            </a:extLst>
          </p:cNvPr>
          <p:cNvSpPr txBox="1"/>
          <p:nvPr/>
        </p:nvSpPr>
        <p:spPr>
          <a:xfrm>
            <a:off x="3178833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purple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8CA9152F-6789-A64D-B640-A751E1EF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73747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701183A-0DDF-0845-84A0-8FBDC5325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3968" y="2276872"/>
            <a:ext cx="4536504" cy="302433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EF1CF-6B6C-2142-AA18-43A72F716782}"/>
              </a:ext>
            </a:extLst>
          </p:cNvPr>
          <p:cNvGrpSpPr/>
          <p:nvPr/>
        </p:nvGrpSpPr>
        <p:grpSpPr>
          <a:xfrm>
            <a:off x="4788024" y="2492896"/>
            <a:ext cx="3655318" cy="2481783"/>
            <a:chOff x="4922497" y="2636912"/>
            <a:chExt cx="3655318" cy="248178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C8B03B-96F5-0E4C-AE19-AD23205BE4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4BC51-8E01-FB46-AEF2-0219F05D5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/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/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/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/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/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/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/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/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D42E33-4961-9B4A-9433-899402737D31}"/>
              </a:ext>
            </a:extLst>
          </p:cNvPr>
          <p:cNvSpPr txBox="1"/>
          <p:nvPr/>
        </p:nvSpPr>
        <p:spPr>
          <a:xfrm>
            <a:off x="454336" y="2214156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The process is iterative..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When to stop?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6AFEEF0-71E5-9049-8C69-8D44BEEB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547688"/>
            <a:ext cx="7886700" cy="1325562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409919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8C84-757B-324E-94EE-F85362A7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DTs demo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A9D2-1800-6947-A095-8B425A83E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975798" cy="4351338"/>
          </a:xfrm>
        </p:spPr>
        <p:txBody>
          <a:bodyPr/>
          <a:lstStyle/>
          <a:p>
            <a:r>
              <a:rPr lang="en-CA" dirty="0">
                <a:hlinkClick r:id="rId2"/>
              </a:rPr>
              <a:t>Homes in San Francisco vs New York</a:t>
            </a:r>
            <a:endParaRPr lang="en-CA" dirty="0"/>
          </a:p>
          <a:p>
            <a:r>
              <a:rPr lang="en-CA" dirty="0"/>
              <a:t>Guess (classify) the location based on homes features</a:t>
            </a:r>
          </a:p>
          <a:p>
            <a:pPr lvl="1"/>
            <a:r>
              <a:rPr lang="en-CA" dirty="0"/>
              <a:t>Elevation</a:t>
            </a:r>
          </a:p>
          <a:p>
            <a:pPr lvl="1"/>
            <a:r>
              <a:rPr lang="en-CA" dirty="0"/>
              <a:t>Year built</a:t>
            </a:r>
          </a:p>
          <a:p>
            <a:pPr lvl="1"/>
            <a:r>
              <a:rPr lang="en-CA" dirty="0"/>
              <a:t>Bathrooms</a:t>
            </a:r>
          </a:p>
          <a:p>
            <a:pPr lvl="1"/>
            <a:r>
              <a:rPr lang="en-CA" dirty="0"/>
              <a:t>Bedrooms</a:t>
            </a:r>
          </a:p>
          <a:p>
            <a:pPr lvl="1"/>
            <a:r>
              <a:rPr lang="en-CA" dirty="0"/>
              <a:t>Price</a:t>
            </a:r>
          </a:p>
          <a:p>
            <a:r>
              <a:rPr lang="en-CA" dirty="0"/>
              <a:t>Prediction: </a:t>
            </a:r>
            <a:r>
              <a:rPr lang="en-CA" b="1" dirty="0">
                <a:solidFill>
                  <a:srgbClr val="00B050"/>
                </a:solidFill>
              </a:rPr>
              <a:t>San Francisco </a:t>
            </a:r>
            <a:r>
              <a:rPr lang="en-CA" dirty="0"/>
              <a:t>or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3342544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What is a good DT?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define the error?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split?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When to stop?</a:t>
            </a:r>
          </a:p>
          <a:p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8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What is a good DT?</a:t>
            </a:r>
          </a:p>
          <a:p>
            <a:pPr lvl="1"/>
            <a:r>
              <a:rPr lang="en-CA" dirty="0">
                <a:latin typeface="Helvetica" pitchFamily="2" charset="0"/>
              </a:rPr>
              <a:t>Homogenous space</a:t>
            </a:r>
          </a:p>
          <a:p>
            <a:pPr lvl="1"/>
            <a:r>
              <a:rPr lang="en-CA" dirty="0">
                <a:latin typeface="Helvetica" pitchFamily="2" charset="0"/>
              </a:rPr>
              <a:t>Same elements in same region: low error</a:t>
            </a:r>
          </a:p>
          <a:p>
            <a:pPr marL="457200" lvl="1" indent="0">
              <a:buNone/>
            </a:pPr>
            <a:endParaRPr lang="en-CA" dirty="0">
              <a:solidFill>
                <a:srgbClr val="C00000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2C98F-F6E1-F041-A5F0-AC048CF4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459832"/>
            <a:ext cx="3671327" cy="24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47A5-15E8-C249-9FD2-DAF0B7F3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C00000"/>
                </a:solidFill>
              </a:rPr>
              <a:t>2.  How to define the error?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9E9BC4-5D4B-0F42-9F96-6A8A65595763}"/>
              </a:ext>
            </a:extLst>
          </p:cNvPr>
          <p:cNvGrpSpPr/>
          <p:nvPr/>
        </p:nvGrpSpPr>
        <p:grpSpPr>
          <a:xfrm>
            <a:off x="4209298" y="3627479"/>
            <a:ext cx="791192" cy="551322"/>
            <a:chOff x="2484664" y="4869160"/>
            <a:chExt cx="791192" cy="55132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14B7BB-4947-DD4E-8047-74473F7D682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9AA3875-E921-1046-AC00-B2BE047AB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54F844-1EFF-244E-904F-AAC03F2B402E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5B6848B-6030-724B-AC9E-ED156F693CDF}"/>
              </a:ext>
            </a:extLst>
          </p:cNvPr>
          <p:cNvSpPr/>
          <p:nvPr/>
        </p:nvSpPr>
        <p:spPr>
          <a:xfrm>
            <a:off x="4283968" y="3198167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66076-7D45-5248-B232-336DDB58A84B}"/>
              </a:ext>
            </a:extLst>
          </p:cNvPr>
          <p:cNvSpPr/>
          <p:nvPr/>
        </p:nvSpPr>
        <p:spPr>
          <a:xfrm>
            <a:off x="3416356" y="393731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039255-10AC-FB46-BF50-61CEAD8F85FE}"/>
              </a:ext>
            </a:extLst>
          </p:cNvPr>
          <p:cNvSpPr/>
          <p:nvPr/>
        </p:nvSpPr>
        <p:spPr>
          <a:xfrm>
            <a:off x="5198939" y="3937317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171323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484784"/>
                <a:ext cx="7886700" cy="4692179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AutoNum type="arabicPeriod" startAt="3"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How to split (minimize the error)?</a:t>
                </a:r>
              </a:p>
              <a:p>
                <a:pPr marL="0" indent="0">
                  <a:buNone/>
                </a:pPr>
                <a:endParaRPr lang="en-CA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r>
                  <a:rPr lang="en-CA" sz="2000" dirty="0">
                    <a:latin typeface="Helvetica" pitchFamily="2" charset="0"/>
                  </a:rPr>
                  <a:t>Predict: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 prediction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number of instances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truth label of </a:t>
                </a:r>
                <a:r>
                  <a:rPr lang="en-CA" sz="1500" i="1" dirty="0">
                    <a:latin typeface="Helvetica" pitchFamily="2" charset="0"/>
                  </a:rPr>
                  <a:t>n </a:t>
                </a:r>
                <a:r>
                  <a:rPr lang="en-CA" sz="1500" dirty="0">
                    <a:latin typeface="Helvetica" pitchFamily="2" charset="0"/>
                  </a:rPr>
                  <a:t>data instance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484784"/>
                <a:ext cx="7886700" cy="4692179"/>
              </a:xfrm>
              <a:blipFill>
                <a:blip r:embed="rId2"/>
                <a:stretch>
                  <a:fillRect l="-1286" t="-3243" b="-10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912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556792"/>
                <a:ext cx="7886700" cy="504055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3.  How to split (minimize the error)?</a:t>
                </a: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7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7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7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Problem: </a:t>
                </a:r>
                <a:r>
                  <a:rPr lang="en-CA" sz="2000" dirty="0">
                    <a:latin typeface="Helvetica" pitchFamily="2" charset="0"/>
                  </a:rPr>
                  <a:t>2 possible splits with same misclassification rate (2/8)</a:t>
                </a: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Split on the left is better because one region does not require further splitting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556792"/>
                <a:ext cx="7886700" cy="5040559"/>
              </a:xfrm>
              <a:blipFill>
                <a:blip r:embed="rId2"/>
                <a:stretch>
                  <a:fillRect l="-1447" t="-1759" b="-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D7D3386-78E4-854A-BDB0-4DD736B3EF5A}"/>
              </a:ext>
            </a:extLst>
          </p:cNvPr>
          <p:cNvGrpSpPr/>
          <p:nvPr/>
        </p:nvGrpSpPr>
        <p:grpSpPr>
          <a:xfrm>
            <a:off x="2484664" y="4869160"/>
            <a:ext cx="791192" cy="551322"/>
            <a:chOff x="2484664" y="4869160"/>
            <a:chExt cx="791192" cy="551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96804F-030D-5B4F-845E-EFFA683F0690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998BC-64BB-6D40-9589-EDB4EEF9C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DA0E61-D684-5440-BF9F-B33CD5FAFB29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6C143-97DF-0A4A-8D6B-D9D4A8409D09}"/>
              </a:ext>
            </a:extLst>
          </p:cNvPr>
          <p:cNvSpPr/>
          <p:nvPr/>
        </p:nvSpPr>
        <p:spPr>
          <a:xfrm>
            <a:off x="2559334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4457C-D8C3-9148-8B8E-5DDC40E54F49}"/>
              </a:ext>
            </a:extLst>
          </p:cNvPr>
          <p:cNvSpPr/>
          <p:nvPr/>
        </p:nvSpPr>
        <p:spPr>
          <a:xfrm>
            <a:off x="1691722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BB9A1-3846-384D-987E-4A732F531FAC}"/>
              </a:ext>
            </a:extLst>
          </p:cNvPr>
          <p:cNvSpPr/>
          <p:nvPr/>
        </p:nvSpPr>
        <p:spPr>
          <a:xfrm>
            <a:off x="3474305" y="517899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D5DC8F-62F0-CB44-884B-2AE36598499F}"/>
              </a:ext>
            </a:extLst>
          </p:cNvPr>
          <p:cNvGrpSpPr/>
          <p:nvPr/>
        </p:nvGrpSpPr>
        <p:grpSpPr>
          <a:xfrm>
            <a:off x="6283360" y="4869160"/>
            <a:ext cx="791192" cy="551322"/>
            <a:chOff x="2484664" y="4869160"/>
            <a:chExt cx="791192" cy="5513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E3B204-4F38-9D4F-8A37-E165D6D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97A55F-7214-3747-BF5F-773DB249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53E42-138D-1A4D-851E-96686F9FA86F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68A3C-B272-CE42-A4EE-6F332D218394}"/>
              </a:ext>
            </a:extLst>
          </p:cNvPr>
          <p:cNvSpPr/>
          <p:nvPr/>
        </p:nvSpPr>
        <p:spPr>
          <a:xfrm>
            <a:off x="6358030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84ADF-3B80-574D-A734-9AD9C2A53B47}"/>
              </a:ext>
            </a:extLst>
          </p:cNvPr>
          <p:cNvSpPr/>
          <p:nvPr/>
        </p:nvSpPr>
        <p:spPr>
          <a:xfrm>
            <a:off x="5490418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3D634B-FEF6-A24C-8CF7-FE32B8748EF6}"/>
              </a:ext>
            </a:extLst>
          </p:cNvPr>
          <p:cNvSpPr/>
          <p:nvPr/>
        </p:nvSpPr>
        <p:spPr>
          <a:xfrm>
            <a:off x="7273001" y="5178998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25120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2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32" y="1556792"/>
            <a:ext cx="7886700" cy="5040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3.  How to split (minimize the error)?</a:t>
            </a:r>
          </a:p>
          <a:p>
            <a:pPr lvl="1"/>
            <a:r>
              <a:rPr lang="en-CA" sz="2000" dirty="0">
                <a:latin typeface="Helvetica" pitchFamily="2" charset="0"/>
              </a:rPr>
              <a:t>Idea 2: Minimise the entropy</a:t>
            </a:r>
          </a:p>
          <a:p>
            <a:pPr lvl="1"/>
            <a:r>
              <a:rPr lang="en-CA" sz="2000" i="1" dirty="0">
                <a:solidFill>
                  <a:srgbClr val="C00000"/>
                </a:solidFill>
                <a:latin typeface="Helvetica" pitchFamily="2" charset="0"/>
              </a:rPr>
              <a:t>Entropy: </a:t>
            </a:r>
            <a:r>
              <a:rPr lang="en-CA" sz="2000" dirty="0">
                <a:latin typeface="Helvetica" pitchFamily="2" charset="0"/>
              </a:rPr>
              <a:t>expected amount of information in observing a random variable (</a:t>
            </a:r>
            <a:r>
              <a:rPr lang="en-CA" sz="2000" i="1" dirty="0">
                <a:latin typeface="Helvetica" pitchFamily="2" charset="0"/>
              </a:rPr>
              <a:t>y)</a:t>
            </a:r>
            <a:endParaRPr lang="en-CA" sz="2000" i="1" dirty="0">
              <a:solidFill>
                <a:srgbClr val="C00000"/>
              </a:solidFill>
              <a:latin typeface="Helvetica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7D3386-78E4-854A-BDB0-4DD736B3EF5A}"/>
              </a:ext>
            </a:extLst>
          </p:cNvPr>
          <p:cNvGrpSpPr/>
          <p:nvPr/>
        </p:nvGrpSpPr>
        <p:grpSpPr>
          <a:xfrm>
            <a:off x="2484664" y="4869160"/>
            <a:ext cx="791192" cy="551322"/>
            <a:chOff x="2484664" y="4869160"/>
            <a:chExt cx="791192" cy="551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96804F-030D-5B4F-845E-EFFA683F0690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998BC-64BB-6D40-9589-EDB4EEF9C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DA0E61-D684-5440-BF9F-B33CD5FAFB29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6C143-97DF-0A4A-8D6B-D9D4A8409D09}"/>
              </a:ext>
            </a:extLst>
          </p:cNvPr>
          <p:cNvSpPr/>
          <p:nvPr/>
        </p:nvSpPr>
        <p:spPr>
          <a:xfrm>
            <a:off x="2559334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4457C-D8C3-9148-8B8E-5DDC40E54F49}"/>
              </a:ext>
            </a:extLst>
          </p:cNvPr>
          <p:cNvSpPr/>
          <p:nvPr/>
        </p:nvSpPr>
        <p:spPr>
          <a:xfrm>
            <a:off x="1691722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BB9A1-3846-384D-987E-4A732F531FAC}"/>
              </a:ext>
            </a:extLst>
          </p:cNvPr>
          <p:cNvSpPr/>
          <p:nvPr/>
        </p:nvSpPr>
        <p:spPr>
          <a:xfrm>
            <a:off x="3474305" y="517899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D5DC8F-62F0-CB44-884B-2AE36598499F}"/>
              </a:ext>
            </a:extLst>
          </p:cNvPr>
          <p:cNvGrpSpPr/>
          <p:nvPr/>
        </p:nvGrpSpPr>
        <p:grpSpPr>
          <a:xfrm>
            <a:off x="6283360" y="4869160"/>
            <a:ext cx="791192" cy="551322"/>
            <a:chOff x="2484664" y="4869160"/>
            <a:chExt cx="791192" cy="5513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E3B204-4F38-9D4F-8A37-E165D6D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97A55F-7214-3747-BF5F-773DB249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53E42-138D-1A4D-851E-96686F9FA86F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68A3C-B272-CE42-A4EE-6F332D218394}"/>
              </a:ext>
            </a:extLst>
          </p:cNvPr>
          <p:cNvSpPr/>
          <p:nvPr/>
        </p:nvSpPr>
        <p:spPr>
          <a:xfrm>
            <a:off x="6358030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84ADF-3B80-574D-A734-9AD9C2A53B47}"/>
              </a:ext>
            </a:extLst>
          </p:cNvPr>
          <p:cNvSpPr/>
          <p:nvPr/>
        </p:nvSpPr>
        <p:spPr>
          <a:xfrm>
            <a:off x="5490418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3D634B-FEF6-A24C-8CF7-FE32B8748EF6}"/>
              </a:ext>
            </a:extLst>
          </p:cNvPr>
          <p:cNvSpPr/>
          <p:nvPr/>
        </p:nvSpPr>
        <p:spPr>
          <a:xfrm>
            <a:off x="7273001" y="5178998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36166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2" grpId="0"/>
      <p:bldP spid="33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825625"/>
                <a:ext cx="78867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AutoNum type="arabicPeriod" startAt="2"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How to define the error?</a:t>
                </a:r>
              </a:p>
              <a:p>
                <a:pPr marL="0" indent="0">
                  <a:buNone/>
                </a:pPr>
                <a:endParaRPr lang="en-CA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2: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r>
                  <a:rPr lang="en-CA" sz="2000" dirty="0">
                    <a:latin typeface="Helvetica" pitchFamily="2" charset="0"/>
                  </a:rPr>
                  <a:t>Predict: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 prediction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number of instances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truth label of </a:t>
                </a:r>
                <a:r>
                  <a:rPr lang="en-CA" sz="1500" i="1" dirty="0">
                    <a:latin typeface="Helvetica" pitchFamily="2" charset="0"/>
                  </a:rPr>
                  <a:t>n </a:t>
                </a:r>
                <a:r>
                  <a:rPr lang="en-CA" sz="1500" dirty="0">
                    <a:latin typeface="Helvetica" pitchFamily="2" charset="0"/>
                  </a:rPr>
                  <a:t>data instance 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:endParaRPr lang="en-CA" dirty="0">
                  <a:latin typeface="Helvetica" pitchFamily="2" charset="0"/>
                </a:endParaRPr>
              </a:p>
              <a:p>
                <a:endParaRPr lang="en-CA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825625"/>
                <a:ext cx="7886700" cy="4351338"/>
              </a:xfrm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669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47A5-15E8-C249-9FD2-DAF0B7F3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4"/>
            </a:pPr>
            <a:r>
              <a:rPr lang="en-CA" dirty="0">
                <a:solidFill>
                  <a:srgbClr val="C00000"/>
                </a:solidFill>
              </a:rPr>
              <a:t>When to stop?</a:t>
            </a:r>
          </a:p>
          <a:p>
            <a:r>
              <a:rPr lang="en-CA" dirty="0"/>
              <a:t>DTs are prone to overfitting</a:t>
            </a:r>
          </a:p>
          <a:p>
            <a:endParaRPr lang="en-CA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651C3-FAC3-1C46-81FF-3A30F796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11" y="2819223"/>
            <a:ext cx="3539339" cy="23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4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5221855" cy="41764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 break</a:t>
            </a:r>
          </a:p>
        </p:txBody>
      </p:sp>
    </p:spTree>
    <p:extLst>
      <p:ext uri="{BB962C8B-B14F-4D97-AF65-F5344CB8AC3E}">
        <p14:creationId xmlns:p14="http://schemas.microsoft.com/office/powerpoint/2010/main" val="2066070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DTs coding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Notebook link</a:t>
            </a:r>
          </a:p>
          <a:p>
            <a:r>
              <a:rPr lang="en-CA" dirty="0"/>
              <a:t>Colab /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975872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DFC8-69FB-4140-B8C9-DAFCE332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35203-D697-4E4F-91DC-42F01B86CB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552" y="2564904"/>
            <a:ext cx="3886200" cy="237222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7AF826-C407-8C4C-872C-79B2E0A486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8250" y="2852936"/>
            <a:ext cx="3886200" cy="2161106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AD11459-CC36-1440-A8C4-22E58582EA09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It begins with a neuron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D417D-3D41-6148-9102-C1DBFE71615A}"/>
              </a:ext>
            </a:extLst>
          </p:cNvPr>
          <p:cNvSpPr/>
          <p:nvPr/>
        </p:nvSpPr>
        <p:spPr>
          <a:xfrm>
            <a:off x="3235023" y="5116822"/>
            <a:ext cx="2966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/>
              <a:t>https://cs231n.github.io/neural-networks-1/</a:t>
            </a:r>
          </a:p>
        </p:txBody>
      </p:sp>
    </p:spTree>
    <p:extLst>
      <p:ext uri="{BB962C8B-B14F-4D97-AF65-F5344CB8AC3E}">
        <p14:creationId xmlns:p14="http://schemas.microsoft.com/office/powerpoint/2010/main" val="15159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Workshop 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Machine Learning (ML) introduction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ML models, tasks, and important concepts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Decision Trees (DTs)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Artificial Neural Networks (ANNs)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Coding Competition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Next steps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D3DD-AFB2-204F-9F50-4F99E4EC7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B44A-3B08-2D47-BD05-7E702FECD7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759774" cy="4351338"/>
              </a:xfrm>
            </p:spPr>
            <p:txBody>
              <a:bodyPr/>
              <a:lstStyle/>
              <a:p>
                <a:r>
                  <a:rPr lang="en-CA" dirty="0"/>
                  <a:t>Activation function</a:t>
                </a:r>
              </a:p>
              <a:p>
                <a:r>
                  <a:rPr lang="en-CA" dirty="0"/>
                  <a:t>Based on the input signal, fire the neuron or not </a:t>
                </a:r>
              </a:p>
              <a:p>
                <a:pPr lvl="1"/>
                <a:r>
                  <a:rPr lang="en-CA" dirty="0"/>
                  <a:t>Make a decision: 0 / 1</a:t>
                </a:r>
              </a:p>
              <a:p>
                <a:pPr lvl="1"/>
                <a:r>
                  <a:rPr lang="en-CA" dirty="0"/>
                  <a:t>Squash the input into a value between 0 and 1</a:t>
                </a:r>
              </a:p>
              <a:p>
                <a:r>
                  <a:rPr lang="en-CA" dirty="0"/>
                  <a:t>Sigmoid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B44A-3B08-2D47-BD05-7E702FECD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759774" cy="4351338"/>
              </a:xfrm>
              <a:blipFill>
                <a:blip r:embed="rId2"/>
                <a:stretch>
                  <a:fillRect l="-1471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8B3E7FB-A0CB-3740-802E-590450E444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49080"/>
            <a:ext cx="334837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56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  <a:endParaRPr lang="en-CA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4898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48981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49577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49577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3668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53668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3668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665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  <a:endParaRPr lang="en-CA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/>
              <p:nvPr/>
            </p:nvSpPr>
            <p:spPr>
              <a:xfrm>
                <a:off x="4309240" y="3922937"/>
                <a:ext cx="1620636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=2.6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0" y="3922937"/>
                <a:ext cx="1620636" cy="763029"/>
              </a:xfrm>
              <a:prstGeom prst="rect">
                <a:avLst/>
              </a:prstGeom>
              <a:blipFill>
                <a:blip r:embed="rId10"/>
                <a:stretch>
                  <a:fillRect l="-45736" t="-122951" b="-168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/>
              <p:nvPr/>
            </p:nvSpPr>
            <p:spPr>
              <a:xfrm>
                <a:off x="5262703" y="4597869"/>
                <a:ext cx="1303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03" y="4597869"/>
                <a:ext cx="13036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/>
              <p:nvPr/>
            </p:nvSpPr>
            <p:spPr>
              <a:xfrm>
                <a:off x="4467745" y="1522192"/>
                <a:ext cx="208634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2, 3, 1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=[0.4, 0.1, 0.3]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45" y="1522192"/>
                <a:ext cx="2086340" cy="923330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/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  <a:endParaRPr lang="en-CA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/>
              <p:nvPr/>
            </p:nvSpPr>
            <p:spPr>
              <a:xfrm>
                <a:off x="4309240" y="3922937"/>
                <a:ext cx="1617430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=−2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0" y="3922937"/>
                <a:ext cx="1617430" cy="763029"/>
              </a:xfrm>
              <a:prstGeom prst="rect">
                <a:avLst/>
              </a:prstGeom>
              <a:blipFill>
                <a:blip r:embed="rId10"/>
                <a:stretch>
                  <a:fillRect l="-46094" t="-122951" b="-168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/>
              <p:nvPr/>
            </p:nvSpPr>
            <p:spPr>
              <a:xfrm>
                <a:off x="5262703" y="4597869"/>
                <a:ext cx="13004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03" y="4597869"/>
                <a:ext cx="13004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/>
              <p:nvPr/>
            </p:nvSpPr>
            <p:spPr>
              <a:xfrm>
                <a:off x="4467745" y="1522192"/>
                <a:ext cx="24272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2, 3, 1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=[−0.4, 0.1, −0.3]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45" y="1522192"/>
                <a:ext cx="2427267" cy="923330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/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9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>
                    <a:latin typeface="Helvetica" pitchFamily="2" charset="0"/>
                  </a:rPr>
                  <a:t>How did we change the weights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A" dirty="0">
                  <a:latin typeface="Helvetica" pitchFamily="2" charset="0"/>
                </a:endParaRPr>
              </a:p>
              <a:p>
                <a:r>
                  <a:rPr lang="en-CA" dirty="0">
                    <a:latin typeface="Helvetica" pitchFamily="2" charset="0"/>
                  </a:rPr>
                  <a:t>This is the core of ANNs!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Iterative modification of the weights</a:t>
                </a:r>
              </a:p>
              <a:p>
                <a:r>
                  <a:rPr lang="en-CA" dirty="0">
                    <a:latin typeface="Helvetica" pitchFamily="2" charset="0"/>
                  </a:rPr>
                  <a:t>Learning algorithms: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Gradient descent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Stochastic gradient descent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Adam</a:t>
                </a:r>
              </a:p>
              <a:p>
                <a:r>
                  <a:rPr lang="en-CA" dirty="0">
                    <a:latin typeface="Helvetica" pitchFamily="2" charset="0"/>
                  </a:rPr>
                  <a:t>Feedforward and backward loops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535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ANNs architecture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56CA0-722F-254A-9232-0DC2F338A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584" y="2165138"/>
            <a:ext cx="7391005" cy="252772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DFCD9E-6D00-104C-A999-4087B25DF40C}"/>
              </a:ext>
            </a:extLst>
          </p:cNvPr>
          <p:cNvSpPr/>
          <p:nvPr/>
        </p:nvSpPr>
        <p:spPr>
          <a:xfrm>
            <a:off x="1259632" y="2564904"/>
            <a:ext cx="576064" cy="223224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CB261C-3E42-A640-ADD4-F93A017CC94A}"/>
              </a:ext>
            </a:extLst>
          </p:cNvPr>
          <p:cNvSpPr/>
          <p:nvPr/>
        </p:nvSpPr>
        <p:spPr>
          <a:xfrm>
            <a:off x="2195736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D5AE9-CC8E-6D4C-A488-1C4F99E615E6}"/>
              </a:ext>
            </a:extLst>
          </p:cNvPr>
          <p:cNvSpPr/>
          <p:nvPr/>
        </p:nvSpPr>
        <p:spPr>
          <a:xfrm>
            <a:off x="6732240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191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hlinkClick r:id="rId2"/>
              </a:rPr>
              <a:t>ANNs demo</a:t>
            </a:r>
            <a:r>
              <a:rPr lang="en-CA" dirty="0">
                <a:hlinkClick r:id="rId2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4302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DTs coding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Notebook link</a:t>
            </a:r>
          </a:p>
          <a:p>
            <a:r>
              <a:rPr lang="en-CA" dirty="0"/>
              <a:t>Colab /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095236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Other important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Categorical variables</a:t>
            </a:r>
          </a:p>
          <a:p>
            <a:pPr lvl="1"/>
            <a:r>
              <a:rPr lang="en-CA" dirty="0"/>
              <a:t>One hot encoding</a:t>
            </a:r>
          </a:p>
          <a:p>
            <a:pPr lvl="1"/>
            <a:r>
              <a:rPr lang="en-CA" dirty="0"/>
              <a:t>Convert categorical to numerical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2D265-2916-A74B-952F-D775B717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918" y="3563909"/>
            <a:ext cx="4523082" cy="1789882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08BA249-12AA-FE4C-8A6C-B1930568F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901636"/>
              </p:ext>
            </p:extLst>
          </p:nvPr>
        </p:nvGraphicFramePr>
        <p:xfrm>
          <a:off x="323528" y="3343795"/>
          <a:ext cx="1103784" cy="296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784">
                  <a:extLst>
                    <a:ext uri="{9D8B030D-6E8A-4147-A177-3AD203B41FA5}">
                      <a16:colId xmlns:a16="http://schemas.microsoft.com/office/drawing/2014/main" val="2284672561"/>
                    </a:ext>
                  </a:extLst>
                </a:gridCol>
              </a:tblGrid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6869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705628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9448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27044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743621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8251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4414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313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6887BF-C3B7-A643-AF88-1F0F3FF1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67471"/>
              </p:ext>
            </p:extLst>
          </p:nvPr>
        </p:nvGraphicFramePr>
        <p:xfrm>
          <a:off x="2488191" y="3343795"/>
          <a:ext cx="1103784" cy="296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784">
                  <a:extLst>
                    <a:ext uri="{9D8B030D-6E8A-4147-A177-3AD203B41FA5}">
                      <a16:colId xmlns:a16="http://schemas.microsoft.com/office/drawing/2014/main" val="2284672561"/>
                    </a:ext>
                  </a:extLst>
                </a:gridCol>
              </a:tblGrid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6869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705628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9448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27044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743621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8251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4414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31318"/>
                  </a:ext>
                </a:extLst>
              </a:tr>
            </a:tbl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DBEAD028-4811-3B4A-B21D-BC9EDCFAC1C8}"/>
              </a:ext>
            </a:extLst>
          </p:cNvPr>
          <p:cNvSpPr/>
          <p:nvPr/>
        </p:nvSpPr>
        <p:spPr>
          <a:xfrm>
            <a:off x="1565316" y="4596475"/>
            <a:ext cx="720080" cy="46274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9870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Other important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You need to clean the data</a:t>
            </a:r>
          </a:p>
          <a:p>
            <a:pPr lvl="1"/>
            <a:r>
              <a:rPr lang="en-CA" dirty="0"/>
              <a:t>Remove </a:t>
            </a:r>
            <a:r>
              <a:rPr lang="en-CA" dirty="0" err="1"/>
              <a:t>NaN</a:t>
            </a:r>
            <a:r>
              <a:rPr lang="en-CA" dirty="0"/>
              <a:t> and null values</a:t>
            </a:r>
          </a:p>
          <a:p>
            <a:pPr lvl="1"/>
            <a:r>
              <a:rPr lang="en-CA" dirty="0"/>
              <a:t>Pandas: </a:t>
            </a:r>
            <a:r>
              <a:rPr lang="en-CA" dirty="0" err="1"/>
              <a:t>pd.dropna</a:t>
            </a:r>
            <a:r>
              <a:rPr lang="en-CA" dirty="0"/>
              <a:t>()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5342A-8123-1840-9647-47575CFF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140968"/>
            <a:ext cx="5565559" cy="32269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2C4413-8629-984C-9DF7-09576428DDE9}"/>
              </a:ext>
            </a:extLst>
          </p:cNvPr>
          <p:cNvSpPr/>
          <p:nvPr/>
        </p:nvSpPr>
        <p:spPr>
          <a:xfrm>
            <a:off x="4629152" y="4036261"/>
            <a:ext cx="432048" cy="219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009025-B4BB-8C43-B559-CB08898164E5}"/>
              </a:ext>
            </a:extLst>
          </p:cNvPr>
          <p:cNvSpPr/>
          <p:nvPr/>
        </p:nvSpPr>
        <p:spPr>
          <a:xfrm>
            <a:off x="6372200" y="3891397"/>
            <a:ext cx="432048" cy="219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035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825624"/>
            <a:ext cx="8280920" cy="4339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Artificial Intelligence (AI)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Machine Learning (ML)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Many algorithms: Artificial Neural Networks (ANNs), Support Vector Machines (SVM), Decision Trees (DTs) , … 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Deep Learning (DL)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Evolution of ML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Advanced models of ANN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Extracting and finding features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Data Science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Umbrella term for the above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Widely used in industry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Includes data mining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Helvetica" pitchFamily="2" charset="0"/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463988" y="3643690"/>
            <a:ext cx="4570473" cy="244827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3115C2C-E99E-484B-8576-07ADAD22D341}"/>
              </a:ext>
            </a:extLst>
          </p:cNvPr>
          <p:cNvSpPr txBox="1">
            <a:spLocks/>
          </p:cNvSpPr>
          <p:nvPr/>
        </p:nvSpPr>
        <p:spPr>
          <a:xfrm>
            <a:off x="4427984" y="1825625"/>
            <a:ext cx="4519414" cy="1818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>
              <a:latin typeface="Helvetica" pitchFamily="2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54DC0-EAE9-1442-A955-DB464A561903}"/>
              </a:ext>
            </a:extLst>
          </p:cNvPr>
          <p:cNvSpPr/>
          <p:nvPr/>
        </p:nvSpPr>
        <p:spPr>
          <a:xfrm>
            <a:off x="4463988" y="6091961"/>
            <a:ext cx="4824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https://</a:t>
            </a:r>
            <a:r>
              <a:rPr lang="en-CA" sz="1100" dirty="0" err="1"/>
              <a:t>blogs.nvidia.com</a:t>
            </a:r>
            <a:r>
              <a:rPr lang="en-CA" sz="1100" dirty="0"/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Accuracy is only one metric</a:t>
                </a:r>
              </a:p>
              <a:p>
                <a:pPr lvl="1"/>
                <a:r>
                  <a:rPr lang="en-CA" dirty="0"/>
                  <a:t>Definition: proportion of correct cases to all cases</a:t>
                </a:r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4A8A2E-8B05-1447-BC51-8E7369159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431521"/>
              </p:ext>
            </p:extLst>
          </p:nvPr>
        </p:nvGraphicFramePr>
        <p:xfrm>
          <a:off x="3779912" y="4001294"/>
          <a:ext cx="4248473" cy="2027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783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574696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548994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67596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84328E-7957-2D4E-AC42-828A0CAAE643}"/>
              </a:ext>
            </a:extLst>
          </p:cNvPr>
          <p:cNvSpPr/>
          <p:nvPr/>
        </p:nvSpPr>
        <p:spPr>
          <a:xfrm>
            <a:off x="5724128" y="356449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C4266-C18E-FE47-9413-CD50E9F0DD33}"/>
              </a:ext>
            </a:extLst>
          </p:cNvPr>
          <p:cNvSpPr/>
          <p:nvPr/>
        </p:nvSpPr>
        <p:spPr>
          <a:xfrm>
            <a:off x="2627784" y="4869160"/>
            <a:ext cx="109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352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endParaRPr lang="en-CA" sz="2000" dirty="0"/>
              </a:p>
              <a:p>
                <a:r>
                  <a:rPr lang="en-CA" sz="2200" dirty="0"/>
                  <a:t>Question 1:</a:t>
                </a:r>
              </a:p>
              <a:p>
                <a:pPr lvl="1"/>
                <a:r>
                  <a:rPr lang="en-CA" sz="1800" dirty="0"/>
                  <a:t>Of all patients that we predicted to have cancer, how many actually have Cancer?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850+180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=82.5%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results which are relevant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  <a:blipFill>
                <a:blip r:embed="rId2"/>
                <a:stretch>
                  <a:fillRect l="-613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84255"/>
              </p:ext>
            </p:extLst>
          </p:nvPr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43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r>
                  <a:rPr lang="en-CA" sz="2200" dirty="0"/>
                  <a:t>Question 2:</a:t>
                </a:r>
              </a:p>
              <a:p>
                <a:pPr lvl="1"/>
                <a:r>
                  <a:rPr lang="en-CA" sz="1800" dirty="0"/>
                  <a:t>Of all patients that have Cancer, </a:t>
                </a:r>
                <a:r>
                  <a:rPr lang="en-CA" sz="1800" i="1" u="sng" dirty="0"/>
                  <a:t>how many did we get right</a:t>
                </a:r>
                <a:r>
                  <a:rPr lang="en-CA" sz="1800" dirty="0"/>
                  <a:t>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total relevant results correctly classified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804" t="-2035" b="-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/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869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8EFEA-47F9-A940-B1CC-2EF82AA1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16" y="2348880"/>
            <a:ext cx="4183966" cy="35285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49AC3-372F-4640-9A42-12C5FAB73665}"/>
              </a:ext>
            </a:extLst>
          </p:cNvPr>
          <p:cNvSpPr/>
          <p:nvPr/>
        </p:nvSpPr>
        <p:spPr>
          <a:xfrm>
            <a:off x="4572000" y="5754370"/>
            <a:ext cx="4968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https://ml4a.github.io/demos/</a:t>
            </a:r>
            <a:r>
              <a:rPr lang="en-CA" sz="1200" dirty="0" err="1"/>
              <a:t>confusion_mnist</a:t>
            </a:r>
            <a:r>
              <a:rPr lang="en-CA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12148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Accuracy is only one metric</a:t>
            </a:r>
          </a:p>
          <a:p>
            <a:r>
              <a:rPr lang="en-CA" dirty="0"/>
              <a:t>Precision and recall</a:t>
            </a:r>
          </a:p>
          <a:p>
            <a:r>
              <a:rPr lang="en-CA" dirty="0"/>
              <a:t>Confusion matrix </a:t>
            </a:r>
          </a:p>
          <a:p>
            <a:r>
              <a:rPr lang="en-CA" b="1" dirty="0">
                <a:solidFill>
                  <a:srgbClr val="C00000"/>
                </a:solidFill>
              </a:rPr>
              <a:t>Critical for unbalanced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1641593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72" y="1700808"/>
            <a:ext cx="5221855" cy="4176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64704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 break</a:t>
            </a:r>
          </a:p>
        </p:txBody>
      </p:sp>
    </p:spTree>
    <p:extLst>
      <p:ext uri="{BB962C8B-B14F-4D97-AF65-F5344CB8AC3E}">
        <p14:creationId xmlns:p14="http://schemas.microsoft.com/office/powerpoint/2010/main" val="1128819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</p:txBody>
      </p:sp>
    </p:spTree>
    <p:extLst>
      <p:ext uri="{BB962C8B-B14F-4D97-AF65-F5344CB8AC3E}">
        <p14:creationId xmlns:p14="http://schemas.microsoft.com/office/powerpoint/2010/main" val="3085714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r>
              <a:rPr lang="en-CA" dirty="0"/>
              <a:t>Compare DTs, ANNs, and SVMs</a:t>
            </a:r>
          </a:p>
          <a:p>
            <a:r>
              <a:rPr lang="en-CA" dirty="0"/>
              <a:t>30 minutes </a:t>
            </a:r>
          </a:p>
          <a:p>
            <a:r>
              <a:rPr lang="en-CA" dirty="0"/>
              <a:t>Go!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C1F0-5E78-924E-96B5-25DF4F1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15" y="2276872"/>
            <a:ext cx="6264696" cy="44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Compare DTs and ANNs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Apply performance metrics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Hyper-parameters tuning?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Bonus: Apply Support Vector Machines (SVM)?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30 minutes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Go Go Go!</a:t>
            </a:r>
          </a:p>
        </p:txBody>
      </p:sp>
    </p:spTree>
    <p:extLst>
      <p:ext uri="{BB962C8B-B14F-4D97-AF65-F5344CB8AC3E}">
        <p14:creationId xmlns:p14="http://schemas.microsoft.com/office/powerpoint/2010/main" val="13214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7133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A077-0C4D-D54E-8ECF-0BCD3E86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ED11-23A2-A14B-948F-36198958B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0219A-57EF-B94A-94C3-5B868469F5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040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31943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Next steps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Introductory books: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2"/>
              </a:rPr>
              <a:t>The Elements of Statistical Learning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3"/>
              </a:rPr>
              <a:t>Information Theory, Inference, and Learning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4"/>
              </a:rPr>
              <a:t>Understanding Machine Learning: From Theory to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5"/>
              </a:rPr>
              <a:t>Dive into Deep Learning</a:t>
            </a:r>
            <a:endParaRPr lang="en-CA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Online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courses: EdX, Coursera, 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Datasets and competitions: </a:t>
            </a:r>
            <a:r>
              <a:rPr lang="en-CA" sz="2000" dirty="0">
                <a:hlinkClick r:id="rId6"/>
              </a:rPr>
              <a:t>Kaggle</a:t>
            </a:r>
            <a:r>
              <a:rPr lang="en-CA" sz="2000" dirty="0"/>
              <a:t>, </a:t>
            </a:r>
            <a:r>
              <a:rPr lang="en-CA" sz="2000" dirty="0">
                <a:hlinkClick r:id="rId7"/>
              </a:rPr>
              <a:t>IEEEDataPort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articles: </a:t>
            </a:r>
            <a:r>
              <a:rPr lang="en-CA" sz="2000" dirty="0">
                <a:hlinkClick r:id="rId8"/>
              </a:rPr>
              <a:t>Towards Data Science</a:t>
            </a:r>
            <a:r>
              <a:rPr lang="en-CA" sz="2000" dirty="0"/>
              <a:t>, </a:t>
            </a:r>
            <a:r>
              <a:rPr lang="en-CA" sz="2000" dirty="0">
                <a:hlinkClick r:id="rId9"/>
              </a:rPr>
              <a:t>Medium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Google is great </a:t>
            </a:r>
            <a:r>
              <a:rPr lang="en-CA" sz="2000" dirty="0">
                <a:sym typeface="Wingdings" pitchFamily="2" charset="2"/>
              </a:rPr>
              <a:t> </a:t>
            </a:r>
            <a:endParaRPr lang="en-CA" sz="2000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hlinkClick r:id="rId2"/>
              </a:rPr>
              <a:t>http://cs231n.stanford.edu/</a:t>
            </a:r>
            <a:endParaRPr lang="en-CA" dirty="0"/>
          </a:p>
          <a:p>
            <a:r>
              <a:rPr lang="en-CA" dirty="0">
                <a:hlinkClick r:id="rId3"/>
              </a:rPr>
              <a:t>https://www.siamak.page/courses/COMP551F20/index.html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9500"/>
            <a:ext cx="7886700" cy="1349500"/>
          </a:xfrm>
        </p:spPr>
        <p:txBody>
          <a:bodyPr>
            <a:normAutofit/>
          </a:bodyPr>
          <a:lstStyle/>
          <a:p>
            <a:pPr algn="ctr"/>
            <a:r>
              <a:rPr lang="en-CA" sz="8000" b="1" i="1" dirty="0">
                <a:latin typeface="HELVETICA LIGHT OBLIQUE" panose="020B0403020202020204" pitchFamily="34" charset="0"/>
              </a:rPr>
              <a:t>Questions?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>
                <a:latin typeface="Helvetica" pitchFamily="2" charset="0"/>
              </a:rPr>
              <a:t>ML broad tasks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Classification</a:t>
            </a:r>
          </a:p>
          <a:p>
            <a:pPr lvl="1"/>
            <a:r>
              <a:rPr lang="en-CA" dirty="0"/>
              <a:t>E.g., images classification, cancer detection, email spams</a:t>
            </a:r>
          </a:p>
          <a:p>
            <a:r>
              <a:rPr lang="en-CA" dirty="0"/>
              <a:t>Regression</a:t>
            </a:r>
          </a:p>
          <a:p>
            <a:pPr lvl="1"/>
            <a:r>
              <a:rPr lang="en-CA" dirty="0"/>
              <a:t>E.g., weather forecasting, </a:t>
            </a:r>
          </a:p>
          <a:p>
            <a:r>
              <a:rPr lang="en-CA" dirty="0"/>
              <a:t>Clustering</a:t>
            </a:r>
          </a:p>
          <a:p>
            <a:pPr lvl="1"/>
            <a:r>
              <a:rPr lang="en-CA" dirty="0"/>
              <a:t>Partitioning data into regions</a:t>
            </a:r>
          </a:p>
        </p:txBody>
      </p:sp>
      <p:pic>
        <p:nvPicPr>
          <p:cNvPr id="4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5A7C37F6-1F9C-AF47-9FE2-88E9AF1A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1" t="11234" r="9607" b="10943"/>
          <a:stretch/>
        </p:blipFill>
        <p:spPr>
          <a:xfrm>
            <a:off x="5292080" y="3140968"/>
            <a:ext cx="3600400" cy="24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have labeled data</a:t>
            </a:r>
          </a:p>
          <a:p>
            <a:pPr lvl="1"/>
            <a:r>
              <a:rPr lang="en-CA" dirty="0">
                <a:latin typeface="Helvetica" pitchFamily="2" charset="0"/>
              </a:rPr>
              <a:t>Classification, regression, ranking, …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85" y="3294969"/>
            <a:ext cx="4254800" cy="21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684596" y="5560927"/>
            <a:ext cx="280251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1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A7D9D-2DC4-FB42-9E9F-C2964A61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3294969"/>
            <a:ext cx="4392488" cy="2320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D5CC6-7784-6140-8122-BC569D468E4C}"/>
              </a:ext>
            </a:extLst>
          </p:cNvPr>
          <p:cNvSpPr txBox="1"/>
          <p:nvPr/>
        </p:nvSpPr>
        <p:spPr>
          <a:xfrm>
            <a:off x="395536" y="5585142"/>
            <a:ext cx="38390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Zhou et al. “An Optimized heterogeneous structure LSTM Network for Price Forecasting”, 2019. </a:t>
            </a:r>
            <a:endParaRPr lang="en-US" sz="10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Unsupervised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don’t provide labels</a:t>
            </a:r>
          </a:p>
          <a:p>
            <a:pPr lvl="1"/>
            <a:r>
              <a:rPr lang="en-CA" dirty="0">
                <a:latin typeface="Helvetica" pitchFamily="2" charset="0"/>
              </a:rPr>
              <a:t>Clustering, dimensionality reduction</a:t>
            </a:r>
          </a:p>
          <a:p>
            <a:endParaRPr lang="en-CA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FDA22-B51E-9340-A1F8-010288959A78}"/>
              </a:ext>
            </a:extLst>
          </p:cNvPr>
          <p:cNvSpPr/>
          <p:nvPr/>
        </p:nvSpPr>
        <p:spPr>
          <a:xfrm>
            <a:off x="253128" y="555414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2"/>
              </a:rPr>
              <a:t>https://blog.dataiku.com/clustering-how-it-works-in-plain-english</a:t>
            </a:r>
            <a:endParaRPr lang="en-CA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2B780D-A23B-7D40-9743-983FCA7EEF21}"/>
              </a:ext>
            </a:extLst>
          </p:cNvPr>
          <p:cNvGrpSpPr/>
          <p:nvPr/>
        </p:nvGrpSpPr>
        <p:grpSpPr>
          <a:xfrm>
            <a:off x="338853" y="3487004"/>
            <a:ext cx="4314483" cy="1953296"/>
            <a:chOff x="111444" y="3432049"/>
            <a:chExt cx="4947522" cy="2022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274474-19F9-4E43-959D-7EA57CD9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1" r="9855"/>
            <a:stretch/>
          </p:blipFill>
          <p:spPr>
            <a:xfrm>
              <a:off x="111444" y="3432049"/>
              <a:ext cx="4947522" cy="20222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C51DE-8232-D94E-BEBF-3AECE17DD52B}"/>
                </a:ext>
              </a:extLst>
            </p:cNvPr>
            <p:cNvSpPr/>
            <p:nvPr/>
          </p:nvSpPr>
          <p:spPr>
            <a:xfrm>
              <a:off x="2195736" y="4869729"/>
              <a:ext cx="504056" cy="51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E6B356-7CC0-554B-ACF6-F5610271C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973" y="3418045"/>
            <a:ext cx="4557367" cy="21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13494</TotalTime>
  <Words>1799</Words>
  <Application>Microsoft Macintosh PowerPoint</Application>
  <PresentationFormat>On-screen Show (4:3)</PresentationFormat>
  <Paragraphs>497</Paragraphs>
  <Slides>63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Courier New</vt:lpstr>
      <vt:lpstr>Helvetica</vt:lpstr>
      <vt:lpstr>HELVETICA LIGHT OBLIQUE</vt:lpstr>
      <vt:lpstr>Lato</vt:lpstr>
      <vt:lpstr>Lucida Blackletter</vt:lpstr>
      <vt:lpstr>nyt-imperial</vt:lpstr>
      <vt:lpstr>Open Sans Light</vt:lpstr>
      <vt:lpstr>Thème Office</vt:lpstr>
      <vt:lpstr>Machine Learning 101</vt:lpstr>
      <vt:lpstr>PowerPoint Presentation</vt:lpstr>
      <vt:lpstr>PowerPoint Presentation</vt:lpstr>
      <vt:lpstr>Workshop agenda</vt:lpstr>
      <vt:lpstr>Terminologies</vt:lpstr>
      <vt:lpstr>ML background</vt:lpstr>
      <vt:lpstr>ML broad tasks</vt:lpstr>
      <vt:lpstr>ML models</vt:lpstr>
      <vt:lpstr>ML models</vt:lpstr>
      <vt:lpstr>ML models</vt:lpstr>
      <vt:lpstr>ML models</vt:lpstr>
      <vt:lpstr>ML applications</vt:lpstr>
      <vt:lpstr>Main ML concepts</vt:lpstr>
      <vt:lpstr>Main ML concepts</vt:lpstr>
      <vt:lpstr>Main ML concepts</vt:lpstr>
      <vt:lpstr>Main ML concepts</vt:lpstr>
      <vt:lpstr>Main ML concepts</vt:lpstr>
      <vt:lpstr>Decision Trees (DTs)</vt:lpstr>
      <vt:lpstr>DTs motivation</vt:lpstr>
      <vt:lpstr>DTs main idea</vt:lpstr>
      <vt:lpstr>DTs motivation</vt:lpstr>
      <vt:lpstr>DTs example</vt:lpstr>
      <vt:lpstr>DTs example</vt:lpstr>
      <vt:lpstr>DTs example</vt:lpstr>
      <vt:lpstr>DTs example</vt:lpstr>
      <vt:lpstr>DTs example</vt:lpstr>
      <vt:lpstr>DTs example</vt:lpstr>
      <vt:lpstr>DTs demo</vt:lpstr>
      <vt:lpstr>Building a DT</vt:lpstr>
      <vt:lpstr>Building a DT</vt:lpstr>
      <vt:lpstr>Building a DT</vt:lpstr>
      <vt:lpstr>Building a DT</vt:lpstr>
      <vt:lpstr>Building a DT</vt:lpstr>
      <vt:lpstr>Building a DT</vt:lpstr>
      <vt:lpstr>Building a DT</vt:lpstr>
      <vt:lpstr>Building a DT</vt:lpstr>
      <vt:lpstr>PowerPoint Presentation</vt:lpstr>
      <vt:lpstr>DTs coding session</vt:lpstr>
      <vt:lpstr>Artificial Neural Networks</vt:lpstr>
      <vt:lpstr>Building ANNs</vt:lpstr>
      <vt:lpstr>Building ANNs</vt:lpstr>
      <vt:lpstr>Building ANNs</vt:lpstr>
      <vt:lpstr>Building ANNs</vt:lpstr>
      <vt:lpstr>Building ANNs</vt:lpstr>
      <vt:lpstr>ANNs architecture</vt:lpstr>
      <vt:lpstr>Artificial Neural Networks</vt:lpstr>
      <vt:lpstr>DTs coding session</vt:lpstr>
      <vt:lpstr>Other important concepts</vt:lpstr>
      <vt:lpstr>Other important concepts</vt:lpstr>
      <vt:lpstr>Performance metrics</vt:lpstr>
      <vt:lpstr>Performance metrics</vt:lpstr>
      <vt:lpstr>Performance metrics</vt:lpstr>
      <vt:lpstr>Performance metrics</vt:lpstr>
      <vt:lpstr>Performance metrics</vt:lpstr>
      <vt:lpstr>PowerPoint Presentation</vt:lpstr>
      <vt:lpstr>Coding competition</vt:lpstr>
      <vt:lpstr>Coding competition</vt:lpstr>
      <vt:lpstr>Coding competition</vt:lpstr>
      <vt:lpstr>Deep Learning models</vt:lpstr>
      <vt:lpstr>Deep Learning models</vt:lpstr>
      <vt:lpstr>Next steps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315</cp:revision>
  <dcterms:created xsi:type="dcterms:W3CDTF">2019-07-29T14:54:16Z</dcterms:created>
  <dcterms:modified xsi:type="dcterms:W3CDTF">2021-03-16T01:44:01Z</dcterms:modified>
</cp:coreProperties>
</file>